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599" r:id="rId1"/>
  </p:sldMasterIdLst>
  <p:sldIdLst>
    <p:sldId id="257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4" r:id="rId10"/>
    <p:sldId id="335" r:id="rId11"/>
    <p:sldId id="336" r:id="rId12"/>
    <p:sldId id="338" r:id="rId13"/>
    <p:sldId id="339" r:id="rId14"/>
    <p:sldId id="340" r:id="rId15"/>
    <p:sldId id="341" r:id="rId16"/>
    <p:sldId id="314" r:id="rId17"/>
    <p:sldId id="324" r:id="rId18"/>
    <p:sldId id="325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6"/>
  </p:normalViewPr>
  <p:slideViewPr>
    <p:cSldViewPr snapToGrid="0" snapToObjects="1">
      <p:cViewPr varScale="1">
        <p:scale>
          <a:sx n="114" d="100"/>
          <a:sy n="114" d="100"/>
        </p:scale>
        <p:origin x="153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5B7A40-7075-4571-8FF7-DAD26C68A77E}" type="doc">
      <dgm:prSet loTypeId="urn:microsoft.com/office/officeart/2005/8/layout/bProcess3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59B937CC-54BA-4C1B-BDE9-3A218AE2A951}">
      <dgm:prSet phldrT="[文字]"/>
      <dgm:spPr/>
      <dgm:t>
        <a:bodyPr/>
        <a:lstStyle/>
        <a:p>
          <a:r>
            <a:rPr lang="en-US" altLang="zh-TW" b="1" dirty="0" err="1" smtClean="0">
              <a:solidFill>
                <a:schemeClr val="tx1"/>
              </a:solidFill>
            </a:rPr>
            <a:t>glutInit</a:t>
          </a:r>
          <a:r>
            <a:rPr lang="en-US" altLang="zh-TW" b="1" dirty="0" smtClean="0">
              <a:solidFill>
                <a:schemeClr val="tx1"/>
              </a:solidFill>
            </a:rPr>
            <a:t>(&amp;</a:t>
          </a:r>
          <a:r>
            <a:rPr lang="en-US" altLang="zh-TW" b="1" dirty="0" err="1" smtClean="0">
              <a:solidFill>
                <a:schemeClr val="tx1"/>
              </a:solidFill>
            </a:rPr>
            <a:t>argc</a:t>
          </a:r>
          <a:r>
            <a:rPr lang="en-US" altLang="zh-TW" b="1" dirty="0" smtClean="0">
              <a:solidFill>
                <a:schemeClr val="tx1"/>
              </a:solidFill>
            </a:rPr>
            <a:t>, </a:t>
          </a:r>
          <a:r>
            <a:rPr lang="en-US" altLang="zh-TW" b="1" dirty="0" err="1" smtClean="0">
              <a:solidFill>
                <a:schemeClr val="tx1"/>
              </a:solidFill>
            </a:rPr>
            <a:t>argv</a:t>
          </a:r>
          <a:r>
            <a:rPr lang="en-US" altLang="zh-TW" b="1" dirty="0" smtClean="0">
              <a:solidFill>
                <a:schemeClr val="tx1"/>
              </a:solidFill>
            </a:rPr>
            <a:t>)</a:t>
          </a:r>
          <a:endParaRPr lang="zh-TW" altLang="en-US" b="1" dirty="0">
            <a:solidFill>
              <a:schemeClr val="tx1"/>
            </a:solidFill>
          </a:endParaRPr>
        </a:p>
      </dgm:t>
    </dgm:pt>
    <dgm:pt modelId="{69D6D631-A48A-494C-9811-A65E6C1B665B}" type="parTrans" cxnId="{739E37DB-B231-4E77-B5D0-5E75339763B3}">
      <dgm:prSet/>
      <dgm:spPr/>
      <dgm:t>
        <a:bodyPr/>
        <a:lstStyle/>
        <a:p>
          <a:endParaRPr lang="zh-TW" altLang="en-US"/>
        </a:p>
      </dgm:t>
    </dgm:pt>
    <dgm:pt modelId="{EB93DCB5-6A74-436F-A6E5-F8A38CDA1C7C}" type="sibTrans" cxnId="{739E37DB-B231-4E77-B5D0-5E75339763B3}">
      <dgm:prSet/>
      <dgm:spPr/>
      <dgm:t>
        <a:bodyPr/>
        <a:lstStyle/>
        <a:p>
          <a:endParaRPr lang="zh-TW" altLang="en-US"/>
        </a:p>
      </dgm:t>
    </dgm:pt>
    <dgm:pt modelId="{B99341FF-EB90-405C-A5C6-D278E3B8A3BE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Set display mode</a:t>
          </a:r>
          <a:endParaRPr lang="zh-TW" altLang="en-US" b="1" dirty="0">
            <a:solidFill>
              <a:schemeClr val="tx1"/>
            </a:solidFill>
          </a:endParaRPr>
        </a:p>
      </dgm:t>
    </dgm:pt>
    <dgm:pt modelId="{85F378F3-5C6C-4588-9C5A-24C920BC472D}" type="parTrans" cxnId="{EBFB0614-7F8C-401B-9547-214AFDEF00DA}">
      <dgm:prSet/>
      <dgm:spPr/>
      <dgm:t>
        <a:bodyPr/>
        <a:lstStyle/>
        <a:p>
          <a:endParaRPr lang="zh-TW" altLang="en-US"/>
        </a:p>
      </dgm:t>
    </dgm:pt>
    <dgm:pt modelId="{AF1C4253-7648-4381-A2B2-6510DD134256}" type="sibTrans" cxnId="{EBFB0614-7F8C-401B-9547-214AFDEF00DA}">
      <dgm:prSet/>
      <dgm:spPr/>
      <dgm:t>
        <a:bodyPr/>
        <a:lstStyle/>
        <a:p>
          <a:endParaRPr lang="zh-TW" altLang="en-US"/>
        </a:p>
      </dgm:t>
    </dgm:pt>
    <dgm:pt modelId="{46A4F24F-A5D6-496C-98BE-984944665752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Set windows size &amp; position</a:t>
          </a:r>
          <a:endParaRPr lang="zh-TW" altLang="en-US" b="1" dirty="0">
            <a:solidFill>
              <a:schemeClr val="tx1"/>
            </a:solidFill>
          </a:endParaRPr>
        </a:p>
      </dgm:t>
    </dgm:pt>
    <dgm:pt modelId="{C6AA171C-1C79-4EF2-B129-AD8091747F90}" type="parTrans" cxnId="{21129457-654D-44E9-B951-C78C6CFC8F40}">
      <dgm:prSet/>
      <dgm:spPr/>
      <dgm:t>
        <a:bodyPr/>
        <a:lstStyle/>
        <a:p>
          <a:endParaRPr lang="zh-TW" altLang="en-US"/>
        </a:p>
      </dgm:t>
    </dgm:pt>
    <dgm:pt modelId="{B3E70964-CEDA-4F9A-90DD-41C4BBDD8FC4}" type="sibTrans" cxnId="{21129457-654D-44E9-B951-C78C6CFC8F40}">
      <dgm:prSet/>
      <dgm:spPr/>
      <dgm:t>
        <a:bodyPr/>
        <a:lstStyle/>
        <a:p>
          <a:endParaRPr lang="zh-TW" altLang="en-US"/>
        </a:p>
      </dgm:t>
    </dgm:pt>
    <dgm:pt modelId="{77272DDB-66CB-4D10-84EE-0A413F3052E3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Create Window</a:t>
          </a:r>
          <a:endParaRPr lang="zh-TW" altLang="en-US" b="1" dirty="0">
            <a:solidFill>
              <a:schemeClr val="tx1"/>
            </a:solidFill>
          </a:endParaRPr>
        </a:p>
      </dgm:t>
    </dgm:pt>
    <dgm:pt modelId="{ED7E38F3-D422-4F29-BCC1-BA1727862762}" type="parTrans" cxnId="{F32FE04A-F343-4380-B170-0F008F8990D0}">
      <dgm:prSet/>
      <dgm:spPr/>
      <dgm:t>
        <a:bodyPr/>
        <a:lstStyle/>
        <a:p>
          <a:endParaRPr lang="zh-TW" altLang="en-US"/>
        </a:p>
      </dgm:t>
    </dgm:pt>
    <dgm:pt modelId="{5FEEEB57-FD91-4701-B307-080DFBDE7AB5}" type="sibTrans" cxnId="{F32FE04A-F343-4380-B170-0F008F8990D0}">
      <dgm:prSet/>
      <dgm:spPr/>
      <dgm:t>
        <a:bodyPr/>
        <a:lstStyle/>
        <a:p>
          <a:endParaRPr lang="zh-TW" altLang="en-US"/>
        </a:p>
      </dgm:t>
    </dgm:pt>
    <dgm:pt modelId="{263E331A-0A54-4CCE-BB43-4928CB950406}">
      <dgm:prSet phldrT="[文字]"/>
      <dgm:spPr/>
      <dgm:t>
        <a:bodyPr/>
        <a:lstStyle/>
        <a:p>
          <a:r>
            <a:rPr lang="en-US" altLang="zh-TW" b="1" dirty="0" err="1" smtClean="0">
              <a:solidFill>
                <a:schemeClr val="tx1"/>
              </a:solidFill>
            </a:rPr>
            <a:t>glewInit</a:t>
          </a:r>
          <a:r>
            <a:rPr lang="en-US" altLang="zh-TW" b="1" dirty="0" smtClean="0">
              <a:solidFill>
                <a:schemeClr val="tx1"/>
              </a:solidFill>
            </a:rPr>
            <a:t>()</a:t>
          </a:r>
          <a:endParaRPr lang="zh-TW" altLang="en-US" b="1" dirty="0">
            <a:solidFill>
              <a:schemeClr val="tx1"/>
            </a:solidFill>
          </a:endParaRPr>
        </a:p>
      </dgm:t>
    </dgm:pt>
    <dgm:pt modelId="{85689ACE-2F26-4257-9014-0933C01A4EF0}" type="parTrans" cxnId="{C7C5631C-149B-4CD3-A61D-76F0CC67211B}">
      <dgm:prSet/>
      <dgm:spPr/>
      <dgm:t>
        <a:bodyPr/>
        <a:lstStyle/>
        <a:p>
          <a:endParaRPr lang="zh-TW" altLang="en-US"/>
        </a:p>
      </dgm:t>
    </dgm:pt>
    <dgm:pt modelId="{C780C659-4631-4FFC-AA20-14A6CA7E185D}" type="sibTrans" cxnId="{C7C5631C-149B-4CD3-A61D-76F0CC67211B}">
      <dgm:prSet/>
      <dgm:spPr/>
      <dgm:t>
        <a:bodyPr/>
        <a:lstStyle/>
        <a:p>
          <a:endParaRPr lang="zh-TW" altLang="en-US"/>
        </a:p>
      </dgm:t>
    </dgm:pt>
    <dgm:pt modelId="{EA3DA7CE-8D38-4B38-808A-009AB3BFD96D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bg1"/>
              </a:solidFill>
            </a:rPr>
            <a:t>Set GLUT Menu</a:t>
          </a:r>
          <a:endParaRPr lang="zh-TW" altLang="en-US" b="1" dirty="0">
            <a:solidFill>
              <a:schemeClr val="bg1"/>
            </a:solidFill>
          </a:endParaRPr>
        </a:p>
      </dgm:t>
    </dgm:pt>
    <dgm:pt modelId="{0213B2E6-6058-4EF0-8255-ABBB449E2238}" type="parTrans" cxnId="{908F8C06-396D-41E6-A40C-F78199DC93C2}">
      <dgm:prSet/>
      <dgm:spPr/>
      <dgm:t>
        <a:bodyPr/>
        <a:lstStyle/>
        <a:p>
          <a:endParaRPr lang="zh-TW" altLang="en-US"/>
        </a:p>
      </dgm:t>
    </dgm:pt>
    <dgm:pt modelId="{9731BF53-11A9-44CF-8147-6F1F5D573429}" type="sibTrans" cxnId="{908F8C06-396D-41E6-A40C-F78199DC93C2}">
      <dgm:prSet/>
      <dgm:spPr/>
      <dgm:t>
        <a:bodyPr/>
        <a:lstStyle/>
        <a:p>
          <a:endParaRPr lang="zh-TW" altLang="en-US"/>
        </a:p>
      </dgm:t>
    </dgm:pt>
    <dgm:pt modelId="{4015F46E-D1CD-4BD6-888E-386CC348F644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bg1"/>
              </a:solidFill>
            </a:rPr>
            <a:t>Register callback function</a:t>
          </a:r>
          <a:endParaRPr lang="zh-TW" altLang="en-US" b="1" dirty="0">
            <a:solidFill>
              <a:schemeClr val="bg1"/>
            </a:solidFill>
          </a:endParaRPr>
        </a:p>
      </dgm:t>
    </dgm:pt>
    <dgm:pt modelId="{539C5BD2-FFCF-4066-A3AD-44F4804A578E}" type="parTrans" cxnId="{200D6B3F-5C24-4E36-BF27-AFAB31B8BF75}">
      <dgm:prSet/>
      <dgm:spPr/>
      <dgm:t>
        <a:bodyPr/>
        <a:lstStyle/>
        <a:p>
          <a:endParaRPr lang="zh-TW" altLang="en-US"/>
        </a:p>
      </dgm:t>
    </dgm:pt>
    <dgm:pt modelId="{45C08799-1955-4935-AED3-8FA67FA90A75}" type="sibTrans" cxnId="{200D6B3F-5C24-4E36-BF27-AFAB31B8BF75}">
      <dgm:prSet/>
      <dgm:spPr/>
      <dgm:t>
        <a:bodyPr/>
        <a:lstStyle/>
        <a:p>
          <a:endParaRPr lang="zh-TW" altLang="en-US"/>
        </a:p>
      </dgm:t>
    </dgm:pt>
    <dgm:pt modelId="{C9475C49-BA9D-4192-A98F-5920E778ABAC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Main Display loop (Rendering)</a:t>
          </a:r>
          <a:endParaRPr lang="zh-TW" altLang="en-US" b="1" dirty="0">
            <a:solidFill>
              <a:schemeClr val="tx1"/>
            </a:solidFill>
          </a:endParaRPr>
        </a:p>
      </dgm:t>
    </dgm:pt>
    <dgm:pt modelId="{0AB10543-B5C2-4F98-BD4E-B5B54ADF71B3}" type="parTrans" cxnId="{F3EC70BA-AFBF-46F0-BA4F-9CC5E4763BF5}">
      <dgm:prSet/>
      <dgm:spPr/>
      <dgm:t>
        <a:bodyPr/>
        <a:lstStyle/>
        <a:p>
          <a:endParaRPr lang="zh-TW" altLang="en-US"/>
        </a:p>
      </dgm:t>
    </dgm:pt>
    <dgm:pt modelId="{A816640F-FE4F-4403-92FF-AB1620112B60}" type="sibTrans" cxnId="{F3EC70BA-AFBF-46F0-BA4F-9CC5E4763BF5}">
      <dgm:prSet/>
      <dgm:spPr/>
      <dgm:t>
        <a:bodyPr/>
        <a:lstStyle/>
        <a:p>
          <a:endParaRPr lang="zh-TW" altLang="en-US"/>
        </a:p>
      </dgm:t>
    </dgm:pt>
    <dgm:pt modelId="{F846363C-882D-4F2E-BC90-60F565792134}">
      <dgm:prSet phldrT="[文字]"/>
      <dgm:spPr/>
      <dgm:t>
        <a:bodyPr/>
        <a:lstStyle/>
        <a:p>
          <a:r>
            <a:rPr lang="en-US" altLang="zh-TW" b="1" dirty="0" smtClean="0">
              <a:solidFill>
                <a:schemeClr val="tx1"/>
              </a:solidFill>
            </a:rPr>
            <a:t>Setup reshape function</a:t>
          </a:r>
          <a:endParaRPr lang="zh-TW" altLang="en-US" b="1" dirty="0">
            <a:solidFill>
              <a:schemeClr val="tx1"/>
            </a:solidFill>
          </a:endParaRPr>
        </a:p>
      </dgm:t>
    </dgm:pt>
    <dgm:pt modelId="{C94CABCE-1D9A-43DA-BCB1-3769CAD3E44E}" type="parTrans" cxnId="{39953998-68DB-4389-AE8F-78EE63951C70}">
      <dgm:prSet/>
      <dgm:spPr/>
      <dgm:t>
        <a:bodyPr/>
        <a:lstStyle/>
        <a:p>
          <a:endParaRPr lang="zh-TW" altLang="en-US"/>
        </a:p>
      </dgm:t>
    </dgm:pt>
    <dgm:pt modelId="{A18CB7D7-3B22-478B-BCAA-5DA6F4A4FE46}" type="sibTrans" cxnId="{39953998-68DB-4389-AE8F-78EE63951C70}">
      <dgm:prSet/>
      <dgm:spPr/>
      <dgm:t>
        <a:bodyPr/>
        <a:lstStyle/>
        <a:p>
          <a:endParaRPr lang="zh-TW" altLang="en-US"/>
        </a:p>
      </dgm:t>
    </dgm:pt>
    <dgm:pt modelId="{22432E27-E492-44A9-B2B6-CD62DF45077D}" type="pres">
      <dgm:prSet presAssocID="{935B7A40-7075-4571-8FF7-DAD26C68A77E}" presName="Name0" presStyleCnt="0">
        <dgm:presLayoutVars>
          <dgm:dir/>
          <dgm:resizeHandles val="exact"/>
        </dgm:presLayoutVars>
      </dgm:prSet>
      <dgm:spPr/>
    </dgm:pt>
    <dgm:pt modelId="{3AF0904C-79A7-4DCE-8982-2C78C74AC24C}" type="pres">
      <dgm:prSet presAssocID="{59B937CC-54BA-4C1B-BDE9-3A218AE2A951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5E2AA67-C8D4-4899-A563-921CEEF1D1F3}" type="pres">
      <dgm:prSet presAssocID="{EB93DCB5-6A74-436F-A6E5-F8A38CDA1C7C}" presName="sibTrans" presStyleLbl="sibTrans1D1" presStyleIdx="0" presStyleCnt="8"/>
      <dgm:spPr/>
    </dgm:pt>
    <dgm:pt modelId="{75187571-5BBB-45B0-84F0-175958B309AC}" type="pres">
      <dgm:prSet presAssocID="{EB93DCB5-6A74-436F-A6E5-F8A38CDA1C7C}" presName="connectorText" presStyleLbl="sibTrans1D1" presStyleIdx="0" presStyleCnt="8"/>
      <dgm:spPr/>
    </dgm:pt>
    <dgm:pt modelId="{5B5874AF-A5CC-4F3D-BEA9-77F1054E495D}" type="pres">
      <dgm:prSet presAssocID="{B99341FF-EB90-405C-A5C6-D278E3B8A3BE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FE23F9B-8872-415F-8D65-96B25A75A5EF}" type="pres">
      <dgm:prSet presAssocID="{AF1C4253-7648-4381-A2B2-6510DD134256}" presName="sibTrans" presStyleLbl="sibTrans1D1" presStyleIdx="1" presStyleCnt="8"/>
      <dgm:spPr/>
    </dgm:pt>
    <dgm:pt modelId="{441911EA-1208-4684-A69A-DB7F31FBC0A2}" type="pres">
      <dgm:prSet presAssocID="{AF1C4253-7648-4381-A2B2-6510DD134256}" presName="connectorText" presStyleLbl="sibTrans1D1" presStyleIdx="1" presStyleCnt="8"/>
      <dgm:spPr/>
    </dgm:pt>
    <dgm:pt modelId="{0C00E9E7-0643-4D3D-B95E-D0CB6BC79F8F}" type="pres">
      <dgm:prSet presAssocID="{46A4F24F-A5D6-496C-98BE-984944665752}" presName="node" presStyleLbl="node1" presStyleIdx="2" presStyleCnt="9">
        <dgm:presLayoutVars>
          <dgm:bulletEnabled val="1"/>
        </dgm:presLayoutVars>
      </dgm:prSet>
      <dgm:spPr/>
    </dgm:pt>
    <dgm:pt modelId="{3EE6D136-6548-4380-9B7F-0B6CBA02EEB4}" type="pres">
      <dgm:prSet presAssocID="{B3E70964-CEDA-4F9A-90DD-41C4BBDD8FC4}" presName="sibTrans" presStyleLbl="sibTrans1D1" presStyleIdx="2" presStyleCnt="8"/>
      <dgm:spPr/>
    </dgm:pt>
    <dgm:pt modelId="{DB5A9289-7264-40CB-94E2-0877D77CE0B7}" type="pres">
      <dgm:prSet presAssocID="{B3E70964-CEDA-4F9A-90DD-41C4BBDD8FC4}" presName="connectorText" presStyleLbl="sibTrans1D1" presStyleIdx="2" presStyleCnt="8"/>
      <dgm:spPr/>
    </dgm:pt>
    <dgm:pt modelId="{E3DCA5ED-B68A-43F3-B274-3362072533BA}" type="pres">
      <dgm:prSet presAssocID="{77272DDB-66CB-4D10-84EE-0A413F3052E3}" presName="node" presStyleLbl="node1" presStyleIdx="3" presStyleCnt="9">
        <dgm:presLayoutVars>
          <dgm:bulletEnabled val="1"/>
        </dgm:presLayoutVars>
      </dgm:prSet>
      <dgm:spPr/>
    </dgm:pt>
    <dgm:pt modelId="{D8BEA2B8-DD4C-4CC6-9C7A-3F1DA47DB60E}" type="pres">
      <dgm:prSet presAssocID="{5FEEEB57-FD91-4701-B307-080DFBDE7AB5}" presName="sibTrans" presStyleLbl="sibTrans1D1" presStyleIdx="3" presStyleCnt="8"/>
      <dgm:spPr/>
    </dgm:pt>
    <dgm:pt modelId="{AA2E04E5-71BD-46A8-BC0C-C78899333A8E}" type="pres">
      <dgm:prSet presAssocID="{5FEEEB57-FD91-4701-B307-080DFBDE7AB5}" presName="connectorText" presStyleLbl="sibTrans1D1" presStyleIdx="3" presStyleCnt="8"/>
      <dgm:spPr/>
    </dgm:pt>
    <dgm:pt modelId="{846482EC-0559-43DE-A228-DD1239D4579F}" type="pres">
      <dgm:prSet presAssocID="{263E331A-0A54-4CCE-BB43-4928CB950406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9672589-6961-4D19-81DA-C3607A33EFA0}" type="pres">
      <dgm:prSet presAssocID="{C780C659-4631-4FFC-AA20-14A6CA7E185D}" presName="sibTrans" presStyleLbl="sibTrans1D1" presStyleIdx="4" presStyleCnt="8"/>
      <dgm:spPr/>
    </dgm:pt>
    <dgm:pt modelId="{8B31F705-B7CA-4C10-816B-369008C12321}" type="pres">
      <dgm:prSet presAssocID="{C780C659-4631-4FFC-AA20-14A6CA7E185D}" presName="connectorText" presStyleLbl="sibTrans1D1" presStyleIdx="4" presStyleCnt="8"/>
      <dgm:spPr/>
    </dgm:pt>
    <dgm:pt modelId="{9AA4EC4B-509E-4D46-ADD1-13C5BB7A675C}" type="pres">
      <dgm:prSet presAssocID="{EA3DA7CE-8D38-4B38-808A-009AB3BFD96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553BADA-FFC4-47C0-AEDA-024163F91F7A}" type="pres">
      <dgm:prSet presAssocID="{9731BF53-11A9-44CF-8147-6F1F5D573429}" presName="sibTrans" presStyleLbl="sibTrans1D1" presStyleIdx="5" presStyleCnt="8"/>
      <dgm:spPr/>
    </dgm:pt>
    <dgm:pt modelId="{F46FAF5A-121F-4510-9DF1-1A0A53317EEA}" type="pres">
      <dgm:prSet presAssocID="{9731BF53-11A9-44CF-8147-6F1F5D573429}" presName="connectorText" presStyleLbl="sibTrans1D1" presStyleIdx="5" presStyleCnt="8"/>
      <dgm:spPr/>
    </dgm:pt>
    <dgm:pt modelId="{524B2621-FF54-4158-BD39-A320306B9F5A}" type="pres">
      <dgm:prSet presAssocID="{4015F46E-D1CD-4BD6-888E-386CC348F644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1D6C6F-1951-463F-BBA0-0CC495AF3915}" type="pres">
      <dgm:prSet presAssocID="{45C08799-1955-4935-AED3-8FA67FA90A75}" presName="sibTrans" presStyleLbl="sibTrans1D1" presStyleIdx="6" presStyleCnt="8"/>
      <dgm:spPr/>
    </dgm:pt>
    <dgm:pt modelId="{AE6F9B0D-7445-4D69-9A92-3F8E04CAE923}" type="pres">
      <dgm:prSet presAssocID="{45C08799-1955-4935-AED3-8FA67FA90A75}" presName="connectorText" presStyleLbl="sibTrans1D1" presStyleIdx="6" presStyleCnt="8"/>
      <dgm:spPr/>
    </dgm:pt>
    <dgm:pt modelId="{014031B3-14CE-4D87-8CDE-09F751270236}" type="pres">
      <dgm:prSet presAssocID="{F846363C-882D-4F2E-BC90-60F565792134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4F48BA9-4104-4C26-BEE1-F3BBD64AD55C}" type="pres">
      <dgm:prSet presAssocID="{A18CB7D7-3B22-478B-BCAA-5DA6F4A4FE46}" presName="sibTrans" presStyleLbl="sibTrans1D1" presStyleIdx="7" presStyleCnt="8"/>
      <dgm:spPr/>
    </dgm:pt>
    <dgm:pt modelId="{77EFFB02-B307-42E2-92EC-AF8CABF809A3}" type="pres">
      <dgm:prSet presAssocID="{A18CB7D7-3B22-478B-BCAA-5DA6F4A4FE46}" presName="connectorText" presStyleLbl="sibTrans1D1" presStyleIdx="7" presStyleCnt="8"/>
      <dgm:spPr/>
    </dgm:pt>
    <dgm:pt modelId="{5A5054AE-85F4-4EC9-9B87-9C6949B7AEBE}" type="pres">
      <dgm:prSet presAssocID="{C9475C49-BA9D-4192-A98F-5920E778ABAC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39E37DB-B231-4E77-B5D0-5E75339763B3}" srcId="{935B7A40-7075-4571-8FF7-DAD26C68A77E}" destId="{59B937CC-54BA-4C1B-BDE9-3A218AE2A951}" srcOrd="0" destOrd="0" parTransId="{69D6D631-A48A-494C-9811-A65E6C1B665B}" sibTransId="{EB93DCB5-6A74-436F-A6E5-F8A38CDA1C7C}"/>
    <dgm:cxn modelId="{6A741D90-44A8-47A5-80E3-74A052757E9D}" type="presOf" srcId="{B99341FF-EB90-405C-A5C6-D278E3B8A3BE}" destId="{5B5874AF-A5CC-4F3D-BEA9-77F1054E495D}" srcOrd="0" destOrd="0" presId="urn:microsoft.com/office/officeart/2005/8/layout/bProcess3"/>
    <dgm:cxn modelId="{53C6E483-578A-4024-BACF-EC05D0356EE8}" type="presOf" srcId="{5FEEEB57-FD91-4701-B307-080DFBDE7AB5}" destId="{D8BEA2B8-DD4C-4CC6-9C7A-3F1DA47DB60E}" srcOrd="0" destOrd="0" presId="urn:microsoft.com/office/officeart/2005/8/layout/bProcess3"/>
    <dgm:cxn modelId="{F68CF5CA-68FA-49F9-8B53-308512092F67}" type="presOf" srcId="{5FEEEB57-FD91-4701-B307-080DFBDE7AB5}" destId="{AA2E04E5-71BD-46A8-BC0C-C78899333A8E}" srcOrd="1" destOrd="0" presId="urn:microsoft.com/office/officeart/2005/8/layout/bProcess3"/>
    <dgm:cxn modelId="{F32FE04A-F343-4380-B170-0F008F8990D0}" srcId="{935B7A40-7075-4571-8FF7-DAD26C68A77E}" destId="{77272DDB-66CB-4D10-84EE-0A413F3052E3}" srcOrd="3" destOrd="0" parTransId="{ED7E38F3-D422-4F29-BCC1-BA1727862762}" sibTransId="{5FEEEB57-FD91-4701-B307-080DFBDE7AB5}"/>
    <dgm:cxn modelId="{C7C5631C-149B-4CD3-A61D-76F0CC67211B}" srcId="{935B7A40-7075-4571-8FF7-DAD26C68A77E}" destId="{263E331A-0A54-4CCE-BB43-4928CB950406}" srcOrd="4" destOrd="0" parTransId="{85689ACE-2F26-4257-9014-0933C01A4EF0}" sibTransId="{C780C659-4631-4FFC-AA20-14A6CA7E185D}"/>
    <dgm:cxn modelId="{58312087-A5F4-403D-9F25-C0C57FFEB373}" type="presOf" srcId="{AF1C4253-7648-4381-A2B2-6510DD134256}" destId="{441911EA-1208-4684-A69A-DB7F31FBC0A2}" srcOrd="1" destOrd="0" presId="urn:microsoft.com/office/officeart/2005/8/layout/bProcess3"/>
    <dgm:cxn modelId="{845039B3-B4B7-4B5F-B64F-5D7269BB4A1D}" type="presOf" srcId="{935B7A40-7075-4571-8FF7-DAD26C68A77E}" destId="{22432E27-E492-44A9-B2B6-CD62DF45077D}" srcOrd="0" destOrd="0" presId="urn:microsoft.com/office/officeart/2005/8/layout/bProcess3"/>
    <dgm:cxn modelId="{3860FCCA-1223-4F37-8046-474C058CF3D0}" type="presOf" srcId="{EB93DCB5-6A74-436F-A6E5-F8A38CDA1C7C}" destId="{E5E2AA67-C8D4-4899-A563-921CEEF1D1F3}" srcOrd="0" destOrd="0" presId="urn:microsoft.com/office/officeart/2005/8/layout/bProcess3"/>
    <dgm:cxn modelId="{78611682-8D28-46BC-A60D-2CDB1107F572}" type="presOf" srcId="{B3E70964-CEDA-4F9A-90DD-41C4BBDD8FC4}" destId="{3EE6D136-6548-4380-9B7F-0B6CBA02EEB4}" srcOrd="0" destOrd="0" presId="urn:microsoft.com/office/officeart/2005/8/layout/bProcess3"/>
    <dgm:cxn modelId="{26E831C6-0340-40FA-88C0-8714293D7875}" type="presOf" srcId="{EA3DA7CE-8D38-4B38-808A-009AB3BFD96D}" destId="{9AA4EC4B-509E-4D46-ADD1-13C5BB7A675C}" srcOrd="0" destOrd="0" presId="urn:microsoft.com/office/officeart/2005/8/layout/bProcess3"/>
    <dgm:cxn modelId="{3FD35A20-5C48-4506-A80F-D7BFF6E4DEFC}" type="presOf" srcId="{9731BF53-11A9-44CF-8147-6F1F5D573429}" destId="{1553BADA-FFC4-47C0-AEDA-024163F91F7A}" srcOrd="0" destOrd="0" presId="urn:microsoft.com/office/officeart/2005/8/layout/bProcess3"/>
    <dgm:cxn modelId="{200D6B3F-5C24-4E36-BF27-AFAB31B8BF75}" srcId="{935B7A40-7075-4571-8FF7-DAD26C68A77E}" destId="{4015F46E-D1CD-4BD6-888E-386CC348F644}" srcOrd="6" destOrd="0" parTransId="{539C5BD2-FFCF-4066-A3AD-44F4804A578E}" sibTransId="{45C08799-1955-4935-AED3-8FA67FA90A75}"/>
    <dgm:cxn modelId="{254FEF4D-781B-40DF-88E2-E2BF84CFF066}" type="presOf" srcId="{AF1C4253-7648-4381-A2B2-6510DD134256}" destId="{2FE23F9B-8872-415F-8D65-96B25A75A5EF}" srcOrd="0" destOrd="0" presId="urn:microsoft.com/office/officeart/2005/8/layout/bProcess3"/>
    <dgm:cxn modelId="{87C8D385-C9DC-4668-BE55-57F02F462D88}" type="presOf" srcId="{F846363C-882D-4F2E-BC90-60F565792134}" destId="{014031B3-14CE-4D87-8CDE-09F751270236}" srcOrd="0" destOrd="0" presId="urn:microsoft.com/office/officeart/2005/8/layout/bProcess3"/>
    <dgm:cxn modelId="{EBFB0614-7F8C-401B-9547-214AFDEF00DA}" srcId="{935B7A40-7075-4571-8FF7-DAD26C68A77E}" destId="{B99341FF-EB90-405C-A5C6-D278E3B8A3BE}" srcOrd="1" destOrd="0" parTransId="{85F378F3-5C6C-4588-9C5A-24C920BC472D}" sibTransId="{AF1C4253-7648-4381-A2B2-6510DD134256}"/>
    <dgm:cxn modelId="{EDCB0A14-595A-419E-9A1A-80133DB751D2}" type="presOf" srcId="{C780C659-4631-4FFC-AA20-14A6CA7E185D}" destId="{8B31F705-B7CA-4C10-816B-369008C12321}" srcOrd="1" destOrd="0" presId="urn:microsoft.com/office/officeart/2005/8/layout/bProcess3"/>
    <dgm:cxn modelId="{39953998-68DB-4389-AE8F-78EE63951C70}" srcId="{935B7A40-7075-4571-8FF7-DAD26C68A77E}" destId="{F846363C-882D-4F2E-BC90-60F565792134}" srcOrd="7" destOrd="0" parTransId="{C94CABCE-1D9A-43DA-BCB1-3769CAD3E44E}" sibTransId="{A18CB7D7-3B22-478B-BCAA-5DA6F4A4FE46}"/>
    <dgm:cxn modelId="{908F8C06-396D-41E6-A40C-F78199DC93C2}" srcId="{935B7A40-7075-4571-8FF7-DAD26C68A77E}" destId="{EA3DA7CE-8D38-4B38-808A-009AB3BFD96D}" srcOrd="5" destOrd="0" parTransId="{0213B2E6-6058-4EF0-8255-ABBB449E2238}" sibTransId="{9731BF53-11A9-44CF-8147-6F1F5D573429}"/>
    <dgm:cxn modelId="{6064B5A3-759B-4201-93D9-3BA160120987}" type="presOf" srcId="{A18CB7D7-3B22-478B-BCAA-5DA6F4A4FE46}" destId="{77EFFB02-B307-42E2-92EC-AF8CABF809A3}" srcOrd="1" destOrd="0" presId="urn:microsoft.com/office/officeart/2005/8/layout/bProcess3"/>
    <dgm:cxn modelId="{21129457-654D-44E9-B951-C78C6CFC8F40}" srcId="{935B7A40-7075-4571-8FF7-DAD26C68A77E}" destId="{46A4F24F-A5D6-496C-98BE-984944665752}" srcOrd="2" destOrd="0" parTransId="{C6AA171C-1C79-4EF2-B129-AD8091747F90}" sibTransId="{B3E70964-CEDA-4F9A-90DD-41C4BBDD8FC4}"/>
    <dgm:cxn modelId="{5A7B3155-6DE7-4641-8E54-986826F7156D}" type="presOf" srcId="{9731BF53-11A9-44CF-8147-6F1F5D573429}" destId="{F46FAF5A-121F-4510-9DF1-1A0A53317EEA}" srcOrd="1" destOrd="0" presId="urn:microsoft.com/office/officeart/2005/8/layout/bProcess3"/>
    <dgm:cxn modelId="{B15D9F3C-3885-47AE-9614-FF94BC21AE57}" type="presOf" srcId="{45C08799-1955-4935-AED3-8FA67FA90A75}" destId="{741D6C6F-1951-463F-BBA0-0CC495AF3915}" srcOrd="0" destOrd="0" presId="urn:microsoft.com/office/officeart/2005/8/layout/bProcess3"/>
    <dgm:cxn modelId="{4838A834-5AB6-46BB-9E5A-8EB7B7C9F0DE}" type="presOf" srcId="{45C08799-1955-4935-AED3-8FA67FA90A75}" destId="{AE6F9B0D-7445-4D69-9A92-3F8E04CAE923}" srcOrd="1" destOrd="0" presId="urn:microsoft.com/office/officeart/2005/8/layout/bProcess3"/>
    <dgm:cxn modelId="{3DA7F066-2F83-4EE2-9B21-BDA71A5EC1C0}" type="presOf" srcId="{EB93DCB5-6A74-436F-A6E5-F8A38CDA1C7C}" destId="{75187571-5BBB-45B0-84F0-175958B309AC}" srcOrd="1" destOrd="0" presId="urn:microsoft.com/office/officeart/2005/8/layout/bProcess3"/>
    <dgm:cxn modelId="{6FB7E339-E020-413A-83AA-3DD66D41C3C3}" type="presOf" srcId="{46A4F24F-A5D6-496C-98BE-984944665752}" destId="{0C00E9E7-0643-4D3D-B95E-D0CB6BC79F8F}" srcOrd="0" destOrd="0" presId="urn:microsoft.com/office/officeart/2005/8/layout/bProcess3"/>
    <dgm:cxn modelId="{96F133DB-760E-4C45-BE67-C158C7FA626E}" type="presOf" srcId="{77272DDB-66CB-4D10-84EE-0A413F3052E3}" destId="{E3DCA5ED-B68A-43F3-B274-3362072533BA}" srcOrd="0" destOrd="0" presId="urn:microsoft.com/office/officeart/2005/8/layout/bProcess3"/>
    <dgm:cxn modelId="{8BC920A3-0E91-4C73-BA15-3A3BCAB93AF3}" type="presOf" srcId="{263E331A-0A54-4CCE-BB43-4928CB950406}" destId="{846482EC-0559-43DE-A228-DD1239D4579F}" srcOrd="0" destOrd="0" presId="urn:microsoft.com/office/officeart/2005/8/layout/bProcess3"/>
    <dgm:cxn modelId="{02906D4A-4883-4B13-877D-104D895FF316}" type="presOf" srcId="{A18CB7D7-3B22-478B-BCAA-5DA6F4A4FE46}" destId="{F4F48BA9-4104-4C26-BEE1-F3BBD64AD55C}" srcOrd="0" destOrd="0" presId="urn:microsoft.com/office/officeart/2005/8/layout/bProcess3"/>
    <dgm:cxn modelId="{996EF581-93AB-4FEE-8125-A4439CE67B84}" type="presOf" srcId="{B3E70964-CEDA-4F9A-90DD-41C4BBDD8FC4}" destId="{DB5A9289-7264-40CB-94E2-0877D77CE0B7}" srcOrd="1" destOrd="0" presId="urn:microsoft.com/office/officeart/2005/8/layout/bProcess3"/>
    <dgm:cxn modelId="{EB4C663E-D7F2-4B00-BF83-18E5D5221A15}" type="presOf" srcId="{C9475C49-BA9D-4192-A98F-5920E778ABAC}" destId="{5A5054AE-85F4-4EC9-9B87-9C6949B7AEBE}" srcOrd="0" destOrd="0" presId="urn:microsoft.com/office/officeart/2005/8/layout/bProcess3"/>
    <dgm:cxn modelId="{C0CEA064-2D78-40D9-A2EA-26328F4C3040}" type="presOf" srcId="{4015F46E-D1CD-4BD6-888E-386CC348F644}" destId="{524B2621-FF54-4158-BD39-A320306B9F5A}" srcOrd="0" destOrd="0" presId="urn:microsoft.com/office/officeart/2005/8/layout/bProcess3"/>
    <dgm:cxn modelId="{F3EC70BA-AFBF-46F0-BA4F-9CC5E4763BF5}" srcId="{935B7A40-7075-4571-8FF7-DAD26C68A77E}" destId="{C9475C49-BA9D-4192-A98F-5920E778ABAC}" srcOrd="8" destOrd="0" parTransId="{0AB10543-B5C2-4F98-BD4E-B5B54ADF71B3}" sibTransId="{A816640F-FE4F-4403-92FF-AB1620112B60}"/>
    <dgm:cxn modelId="{2F0F128F-FE70-4E27-916D-E97E3B5E51FB}" type="presOf" srcId="{C780C659-4631-4FFC-AA20-14A6CA7E185D}" destId="{C9672589-6961-4D19-81DA-C3607A33EFA0}" srcOrd="0" destOrd="0" presId="urn:microsoft.com/office/officeart/2005/8/layout/bProcess3"/>
    <dgm:cxn modelId="{47EF52E4-DC37-4F8C-A5BA-B19510FE8A28}" type="presOf" srcId="{59B937CC-54BA-4C1B-BDE9-3A218AE2A951}" destId="{3AF0904C-79A7-4DCE-8982-2C78C74AC24C}" srcOrd="0" destOrd="0" presId="urn:microsoft.com/office/officeart/2005/8/layout/bProcess3"/>
    <dgm:cxn modelId="{8C476D3B-6A2D-4E7A-A458-0CCBE1219A38}" type="presParOf" srcId="{22432E27-E492-44A9-B2B6-CD62DF45077D}" destId="{3AF0904C-79A7-4DCE-8982-2C78C74AC24C}" srcOrd="0" destOrd="0" presId="urn:microsoft.com/office/officeart/2005/8/layout/bProcess3"/>
    <dgm:cxn modelId="{AD2DCE17-2442-4909-947D-FDC576D3FDB7}" type="presParOf" srcId="{22432E27-E492-44A9-B2B6-CD62DF45077D}" destId="{E5E2AA67-C8D4-4899-A563-921CEEF1D1F3}" srcOrd="1" destOrd="0" presId="urn:microsoft.com/office/officeart/2005/8/layout/bProcess3"/>
    <dgm:cxn modelId="{C6696226-187B-4EAF-980B-B6641EA02D5E}" type="presParOf" srcId="{E5E2AA67-C8D4-4899-A563-921CEEF1D1F3}" destId="{75187571-5BBB-45B0-84F0-175958B309AC}" srcOrd="0" destOrd="0" presId="urn:microsoft.com/office/officeart/2005/8/layout/bProcess3"/>
    <dgm:cxn modelId="{E649A2F3-88FE-425A-9F33-516DE8BB895E}" type="presParOf" srcId="{22432E27-E492-44A9-B2B6-CD62DF45077D}" destId="{5B5874AF-A5CC-4F3D-BEA9-77F1054E495D}" srcOrd="2" destOrd="0" presId="urn:microsoft.com/office/officeart/2005/8/layout/bProcess3"/>
    <dgm:cxn modelId="{C60244C7-6F0D-473A-B457-1B1D0C27DE2C}" type="presParOf" srcId="{22432E27-E492-44A9-B2B6-CD62DF45077D}" destId="{2FE23F9B-8872-415F-8D65-96B25A75A5EF}" srcOrd="3" destOrd="0" presId="urn:microsoft.com/office/officeart/2005/8/layout/bProcess3"/>
    <dgm:cxn modelId="{B3B058FB-F9B3-429B-AB1C-1B09B4B598C6}" type="presParOf" srcId="{2FE23F9B-8872-415F-8D65-96B25A75A5EF}" destId="{441911EA-1208-4684-A69A-DB7F31FBC0A2}" srcOrd="0" destOrd="0" presId="urn:microsoft.com/office/officeart/2005/8/layout/bProcess3"/>
    <dgm:cxn modelId="{9E3BCF03-839D-446D-A089-C9ED4B503E26}" type="presParOf" srcId="{22432E27-E492-44A9-B2B6-CD62DF45077D}" destId="{0C00E9E7-0643-4D3D-B95E-D0CB6BC79F8F}" srcOrd="4" destOrd="0" presId="urn:microsoft.com/office/officeart/2005/8/layout/bProcess3"/>
    <dgm:cxn modelId="{61877E85-9131-456C-98CD-CDD5671C722E}" type="presParOf" srcId="{22432E27-E492-44A9-B2B6-CD62DF45077D}" destId="{3EE6D136-6548-4380-9B7F-0B6CBA02EEB4}" srcOrd="5" destOrd="0" presId="urn:microsoft.com/office/officeart/2005/8/layout/bProcess3"/>
    <dgm:cxn modelId="{8865D141-F058-4F4C-9144-8D491FD33523}" type="presParOf" srcId="{3EE6D136-6548-4380-9B7F-0B6CBA02EEB4}" destId="{DB5A9289-7264-40CB-94E2-0877D77CE0B7}" srcOrd="0" destOrd="0" presId="urn:microsoft.com/office/officeart/2005/8/layout/bProcess3"/>
    <dgm:cxn modelId="{795C2E08-B50A-49F4-86CE-51804657013A}" type="presParOf" srcId="{22432E27-E492-44A9-B2B6-CD62DF45077D}" destId="{E3DCA5ED-B68A-43F3-B274-3362072533BA}" srcOrd="6" destOrd="0" presId="urn:microsoft.com/office/officeart/2005/8/layout/bProcess3"/>
    <dgm:cxn modelId="{DBFCE3C0-94BB-4A01-8985-10DCF0B16549}" type="presParOf" srcId="{22432E27-E492-44A9-B2B6-CD62DF45077D}" destId="{D8BEA2B8-DD4C-4CC6-9C7A-3F1DA47DB60E}" srcOrd="7" destOrd="0" presId="urn:microsoft.com/office/officeart/2005/8/layout/bProcess3"/>
    <dgm:cxn modelId="{30054919-C31C-41FD-9C1E-BBAB007122E9}" type="presParOf" srcId="{D8BEA2B8-DD4C-4CC6-9C7A-3F1DA47DB60E}" destId="{AA2E04E5-71BD-46A8-BC0C-C78899333A8E}" srcOrd="0" destOrd="0" presId="urn:microsoft.com/office/officeart/2005/8/layout/bProcess3"/>
    <dgm:cxn modelId="{B80C2FA1-5F9F-4E54-B063-0E2E4B1ACCD2}" type="presParOf" srcId="{22432E27-E492-44A9-B2B6-CD62DF45077D}" destId="{846482EC-0559-43DE-A228-DD1239D4579F}" srcOrd="8" destOrd="0" presId="urn:microsoft.com/office/officeart/2005/8/layout/bProcess3"/>
    <dgm:cxn modelId="{4EE8552B-8933-4E80-8994-0C0EDEA55F81}" type="presParOf" srcId="{22432E27-E492-44A9-B2B6-CD62DF45077D}" destId="{C9672589-6961-4D19-81DA-C3607A33EFA0}" srcOrd="9" destOrd="0" presId="urn:microsoft.com/office/officeart/2005/8/layout/bProcess3"/>
    <dgm:cxn modelId="{D016CE4C-398C-457F-954F-3739B6723ABD}" type="presParOf" srcId="{C9672589-6961-4D19-81DA-C3607A33EFA0}" destId="{8B31F705-B7CA-4C10-816B-369008C12321}" srcOrd="0" destOrd="0" presId="urn:microsoft.com/office/officeart/2005/8/layout/bProcess3"/>
    <dgm:cxn modelId="{F426F9A0-8FC0-4174-AC54-137A125D0837}" type="presParOf" srcId="{22432E27-E492-44A9-B2B6-CD62DF45077D}" destId="{9AA4EC4B-509E-4D46-ADD1-13C5BB7A675C}" srcOrd="10" destOrd="0" presId="urn:microsoft.com/office/officeart/2005/8/layout/bProcess3"/>
    <dgm:cxn modelId="{F2C1A9DE-68DB-49EB-898F-C2F885711D7F}" type="presParOf" srcId="{22432E27-E492-44A9-B2B6-CD62DF45077D}" destId="{1553BADA-FFC4-47C0-AEDA-024163F91F7A}" srcOrd="11" destOrd="0" presId="urn:microsoft.com/office/officeart/2005/8/layout/bProcess3"/>
    <dgm:cxn modelId="{E9FDBF09-D2AB-4FDE-B221-F7D815BF20B9}" type="presParOf" srcId="{1553BADA-FFC4-47C0-AEDA-024163F91F7A}" destId="{F46FAF5A-121F-4510-9DF1-1A0A53317EEA}" srcOrd="0" destOrd="0" presId="urn:microsoft.com/office/officeart/2005/8/layout/bProcess3"/>
    <dgm:cxn modelId="{AA3EBAE4-BDC4-46E0-A4E5-6465299653B5}" type="presParOf" srcId="{22432E27-E492-44A9-B2B6-CD62DF45077D}" destId="{524B2621-FF54-4158-BD39-A320306B9F5A}" srcOrd="12" destOrd="0" presId="urn:microsoft.com/office/officeart/2005/8/layout/bProcess3"/>
    <dgm:cxn modelId="{3E678BFF-FA78-4039-857B-A8B1A2B6B32E}" type="presParOf" srcId="{22432E27-E492-44A9-B2B6-CD62DF45077D}" destId="{741D6C6F-1951-463F-BBA0-0CC495AF3915}" srcOrd="13" destOrd="0" presId="urn:microsoft.com/office/officeart/2005/8/layout/bProcess3"/>
    <dgm:cxn modelId="{28042FF4-26D9-45E8-A9E4-82FD13EA4506}" type="presParOf" srcId="{741D6C6F-1951-463F-BBA0-0CC495AF3915}" destId="{AE6F9B0D-7445-4D69-9A92-3F8E04CAE923}" srcOrd="0" destOrd="0" presId="urn:microsoft.com/office/officeart/2005/8/layout/bProcess3"/>
    <dgm:cxn modelId="{F25B5351-3316-4857-BCCC-058EA8B6A171}" type="presParOf" srcId="{22432E27-E492-44A9-B2B6-CD62DF45077D}" destId="{014031B3-14CE-4D87-8CDE-09F751270236}" srcOrd="14" destOrd="0" presId="urn:microsoft.com/office/officeart/2005/8/layout/bProcess3"/>
    <dgm:cxn modelId="{EF95FBDF-5ED2-49B2-AB18-D2B6267FD476}" type="presParOf" srcId="{22432E27-E492-44A9-B2B6-CD62DF45077D}" destId="{F4F48BA9-4104-4C26-BEE1-F3BBD64AD55C}" srcOrd="15" destOrd="0" presId="urn:microsoft.com/office/officeart/2005/8/layout/bProcess3"/>
    <dgm:cxn modelId="{8FBDA523-6015-4B3C-AB7D-ED98F296B47C}" type="presParOf" srcId="{F4F48BA9-4104-4C26-BEE1-F3BBD64AD55C}" destId="{77EFFB02-B307-42E2-92EC-AF8CABF809A3}" srcOrd="0" destOrd="0" presId="urn:microsoft.com/office/officeart/2005/8/layout/bProcess3"/>
    <dgm:cxn modelId="{654DD813-0AFF-4F4A-BE91-B4AA7D1544F7}" type="presParOf" srcId="{22432E27-E492-44A9-B2B6-CD62DF45077D}" destId="{5A5054AE-85F4-4EC9-9B87-9C6949B7AEBE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2AA67-C8D4-4899-A563-921CEEF1D1F3}">
      <dsp:nvSpPr>
        <dsp:cNvPr id="0" name=""/>
        <dsp:cNvSpPr/>
      </dsp:nvSpPr>
      <dsp:spPr>
        <a:xfrm>
          <a:off x="1762021" y="52618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938908" y="569883"/>
        <a:ext cx="20230" cy="4046"/>
      </dsp:txXfrm>
    </dsp:sp>
    <dsp:sp modelId="{3AF0904C-79A7-4DCE-8982-2C78C74AC24C}">
      <dsp:nvSpPr>
        <dsp:cNvPr id="0" name=""/>
        <dsp:cNvSpPr/>
      </dsp:nvSpPr>
      <dsp:spPr>
        <a:xfrm>
          <a:off x="4673" y="44162"/>
          <a:ext cx="1759148" cy="1055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err="1" smtClean="0">
              <a:solidFill>
                <a:schemeClr val="tx1"/>
              </a:solidFill>
            </a:rPr>
            <a:t>glutInit</a:t>
          </a:r>
          <a:r>
            <a:rPr lang="en-US" altLang="zh-TW" sz="1800" b="1" kern="1200" dirty="0" smtClean="0">
              <a:solidFill>
                <a:schemeClr val="tx1"/>
              </a:solidFill>
            </a:rPr>
            <a:t>(&amp;</a:t>
          </a:r>
          <a:r>
            <a:rPr lang="en-US" altLang="zh-TW" sz="1800" b="1" kern="1200" dirty="0" err="1" smtClean="0">
              <a:solidFill>
                <a:schemeClr val="tx1"/>
              </a:solidFill>
            </a:rPr>
            <a:t>argc</a:t>
          </a:r>
          <a:r>
            <a:rPr lang="en-US" altLang="zh-TW" sz="1800" b="1" kern="1200" dirty="0" smtClean="0">
              <a:solidFill>
                <a:schemeClr val="tx1"/>
              </a:solidFill>
            </a:rPr>
            <a:t>, </a:t>
          </a:r>
          <a:r>
            <a:rPr lang="en-US" altLang="zh-TW" sz="1800" b="1" kern="1200" dirty="0" err="1" smtClean="0">
              <a:solidFill>
                <a:schemeClr val="tx1"/>
              </a:solidFill>
            </a:rPr>
            <a:t>argv</a:t>
          </a:r>
          <a:r>
            <a:rPr lang="en-US" altLang="zh-TW" sz="1800" b="1" kern="1200" dirty="0" smtClean="0">
              <a:solidFill>
                <a:schemeClr val="tx1"/>
              </a:solidFill>
            </a:rPr>
            <a:t>)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4673" y="44162"/>
        <a:ext cx="1759148" cy="1055489"/>
      </dsp:txXfrm>
    </dsp:sp>
    <dsp:sp modelId="{2FE23F9B-8872-415F-8D65-96B25A75A5EF}">
      <dsp:nvSpPr>
        <dsp:cNvPr id="0" name=""/>
        <dsp:cNvSpPr/>
      </dsp:nvSpPr>
      <dsp:spPr>
        <a:xfrm>
          <a:off x="3925774" y="52618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102661" y="569883"/>
        <a:ext cx="20230" cy="4046"/>
      </dsp:txXfrm>
    </dsp:sp>
    <dsp:sp modelId="{5B5874AF-A5CC-4F3D-BEA9-77F1054E495D}">
      <dsp:nvSpPr>
        <dsp:cNvPr id="0" name=""/>
        <dsp:cNvSpPr/>
      </dsp:nvSpPr>
      <dsp:spPr>
        <a:xfrm>
          <a:off x="2168425" y="44162"/>
          <a:ext cx="1759148" cy="10554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tx1"/>
              </a:solidFill>
            </a:rPr>
            <a:t>Set display mode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2168425" y="44162"/>
        <a:ext cx="1759148" cy="1055489"/>
      </dsp:txXfrm>
    </dsp:sp>
    <dsp:sp modelId="{3EE6D136-6548-4380-9B7F-0B6CBA02EEB4}">
      <dsp:nvSpPr>
        <dsp:cNvPr id="0" name=""/>
        <dsp:cNvSpPr/>
      </dsp:nvSpPr>
      <dsp:spPr>
        <a:xfrm>
          <a:off x="884247" y="1097851"/>
          <a:ext cx="4327505" cy="374004"/>
        </a:xfrm>
        <a:custGeom>
          <a:avLst/>
          <a:gdLst/>
          <a:ahLst/>
          <a:cxnLst/>
          <a:rect l="0" t="0" r="0" b="0"/>
          <a:pathLst>
            <a:path>
              <a:moveTo>
                <a:pt x="4327505" y="0"/>
              </a:moveTo>
              <a:lnTo>
                <a:pt x="4327505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9340" y="1282830"/>
        <a:ext cx="217318" cy="4046"/>
      </dsp:txXfrm>
    </dsp:sp>
    <dsp:sp modelId="{0C00E9E7-0643-4D3D-B95E-D0CB6BC79F8F}">
      <dsp:nvSpPr>
        <dsp:cNvPr id="0" name=""/>
        <dsp:cNvSpPr/>
      </dsp:nvSpPr>
      <dsp:spPr>
        <a:xfrm>
          <a:off x="4332178" y="44162"/>
          <a:ext cx="1759148" cy="10554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tx1"/>
              </a:solidFill>
            </a:rPr>
            <a:t>Set windows size &amp; position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4332178" y="44162"/>
        <a:ext cx="1759148" cy="1055489"/>
      </dsp:txXfrm>
    </dsp:sp>
    <dsp:sp modelId="{D8BEA2B8-DD4C-4CC6-9C7A-3F1DA47DB60E}">
      <dsp:nvSpPr>
        <dsp:cNvPr id="0" name=""/>
        <dsp:cNvSpPr/>
      </dsp:nvSpPr>
      <dsp:spPr>
        <a:xfrm>
          <a:off x="1762021" y="1986280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938908" y="2029976"/>
        <a:ext cx="20230" cy="4046"/>
      </dsp:txXfrm>
    </dsp:sp>
    <dsp:sp modelId="{E3DCA5ED-B68A-43F3-B274-3362072533BA}">
      <dsp:nvSpPr>
        <dsp:cNvPr id="0" name=""/>
        <dsp:cNvSpPr/>
      </dsp:nvSpPr>
      <dsp:spPr>
        <a:xfrm>
          <a:off x="4673" y="1504255"/>
          <a:ext cx="1759148" cy="10554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tx1"/>
              </a:solidFill>
            </a:rPr>
            <a:t>Create Window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4673" y="1504255"/>
        <a:ext cx="1759148" cy="1055489"/>
      </dsp:txXfrm>
    </dsp:sp>
    <dsp:sp modelId="{C9672589-6961-4D19-81DA-C3607A33EFA0}">
      <dsp:nvSpPr>
        <dsp:cNvPr id="0" name=""/>
        <dsp:cNvSpPr/>
      </dsp:nvSpPr>
      <dsp:spPr>
        <a:xfrm>
          <a:off x="3925774" y="1986280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102661" y="2029976"/>
        <a:ext cx="20230" cy="4046"/>
      </dsp:txXfrm>
    </dsp:sp>
    <dsp:sp modelId="{846482EC-0559-43DE-A228-DD1239D4579F}">
      <dsp:nvSpPr>
        <dsp:cNvPr id="0" name=""/>
        <dsp:cNvSpPr/>
      </dsp:nvSpPr>
      <dsp:spPr>
        <a:xfrm>
          <a:off x="2168425" y="1504255"/>
          <a:ext cx="1759148" cy="105548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err="1" smtClean="0">
              <a:solidFill>
                <a:schemeClr val="tx1"/>
              </a:solidFill>
            </a:rPr>
            <a:t>glewInit</a:t>
          </a:r>
          <a:r>
            <a:rPr lang="en-US" altLang="zh-TW" sz="1800" b="1" kern="1200" dirty="0" smtClean="0">
              <a:solidFill>
                <a:schemeClr val="tx1"/>
              </a:solidFill>
            </a:rPr>
            <a:t>()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2168425" y="1504255"/>
        <a:ext cx="1759148" cy="1055489"/>
      </dsp:txXfrm>
    </dsp:sp>
    <dsp:sp modelId="{1553BADA-FFC4-47C0-AEDA-024163F91F7A}">
      <dsp:nvSpPr>
        <dsp:cNvPr id="0" name=""/>
        <dsp:cNvSpPr/>
      </dsp:nvSpPr>
      <dsp:spPr>
        <a:xfrm>
          <a:off x="884247" y="2557944"/>
          <a:ext cx="4327505" cy="374004"/>
        </a:xfrm>
        <a:custGeom>
          <a:avLst/>
          <a:gdLst/>
          <a:ahLst/>
          <a:cxnLst/>
          <a:rect l="0" t="0" r="0" b="0"/>
          <a:pathLst>
            <a:path>
              <a:moveTo>
                <a:pt x="4327505" y="0"/>
              </a:moveTo>
              <a:lnTo>
                <a:pt x="4327505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2939340" y="2742923"/>
        <a:ext cx="217318" cy="4046"/>
      </dsp:txXfrm>
    </dsp:sp>
    <dsp:sp modelId="{9AA4EC4B-509E-4D46-ADD1-13C5BB7A675C}">
      <dsp:nvSpPr>
        <dsp:cNvPr id="0" name=""/>
        <dsp:cNvSpPr/>
      </dsp:nvSpPr>
      <dsp:spPr>
        <a:xfrm>
          <a:off x="4332178" y="1504255"/>
          <a:ext cx="1759148" cy="1055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bg1"/>
              </a:solidFill>
            </a:rPr>
            <a:t>Set GLUT Menu</a:t>
          </a:r>
          <a:endParaRPr lang="zh-TW" altLang="en-US" sz="1800" b="1" kern="1200" dirty="0">
            <a:solidFill>
              <a:schemeClr val="bg1"/>
            </a:solidFill>
          </a:endParaRPr>
        </a:p>
      </dsp:txBody>
      <dsp:txXfrm>
        <a:off x="4332178" y="1504255"/>
        <a:ext cx="1759148" cy="1055489"/>
      </dsp:txXfrm>
    </dsp:sp>
    <dsp:sp modelId="{741D6C6F-1951-463F-BBA0-0CC495AF3915}">
      <dsp:nvSpPr>
        <dsp:cNvPr id="0" name=""/>
        <dsp:cNvSpPr/>
      </dsp:nvSpPr>
      <dsp:spPr>
        <a:xfrm>
          <a:off x="1762021" y="3446373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1938908" y="3490070"/>
        <a:ext cx="20230" cy="4046"/>
      </dsp:txXfrm>
    </dsp:sp>
    <dsp:sp modelId="{524B2621-FF54-4158-BD39-A320306B9F5A}">
      <dsp:nvSpPr>
        <dsp:cNvPr id="0" name=""/>
        <dsp:cNvSpPr/>
      </dsp:nvSpPr>
      <dsp:spPr>
        <a:xfrm>
          <a:off x="4673" y="2964348"/>
          <a:ext cx="1759148" cy="10554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bg1"/>
              </a:solidFill>
            </a:rPr>
            <a:t>Register callback function</a:t>
          </a:r>
          <a:endParaRPr lang="zh-TW" altLang="en-US" sz="1800" b="1" kern="1200" dirty="0">
            <a:solidFill>
              <a:schemeClr val="bg1"/>
            </a:solidFill>
          </a:endParaRPr>
        </a:p>
      </dsp:txBody>
      <dsp:txXfrm>
        <a:off x="4673" y="2964348"/>
        <a:ext cx="1759148" cy="1055489"/>
      </dsp:txXfrm>
    </dsp:sp>
    <dsp:sp modelId="{F4F48BA9-4104-4C26-BEE1-F3BBD64AD55C}">
      <dsp:nvSpPr>
        <dsp:cNvPr id="0" name=""/>
        <dsp:cNvSpPr/>
      </dsp:nvSpPr>
      <dsp:spPr>
        <a:xfrm>
          <a:off x="3925774" y="3446373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kern="1200"/>
        </a:p>
      </dsp:txBody>
      <dsp:txXfrm>
        <a:off x="4102661" y="3490070"/>
        <a:ext cx="20230" cy="4046"/>
      </dsp:txXfrm>
    </dsp:sp>
    <dsp:sp modelId="{014031B3-14CE-4D87-8CDE-09F751270236}">
      <dsp:nvSpPr>
        <dsp:cNvPr id="0" name=""/>
        <dsp:cNvSpPr/>
      </dsp:nvSpPr>
      <dsp:spPr>
        <a:xfrm>
          <a:off x="2168425" y="2964348"/>
          <a:ext cx="1759148" cy="10554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tx1"/>
              </a:solidFill>
            </a:rPr>
            <a:t>Setup reshape function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2168425" y="2964348"/>
        <a:ext cx="1759148" cy="1055489"/>
      </dsp:txXfrm>
    </dsp:sp>
    <dsp:sp modelId="{5A5054AE-85F4-4EC9-9B87-9C6949B7AEBE}">
      <dsp:nvSpPr>
        <dsp:cNvPr id="0" name=""/>
        <dsp:cNvSpPr/>
      </dsp:nvSpPr>
      <dsp:spPr>
        <a:xfrm>
          <a:off x="4332178" y="2964348"/>
          <a:ext cx="1759148" cy="10554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b="1" kern="1200" dirty="0" smtClean="0">
              <a:solidFill>
                <a:schemeClr val="tx1"/>
              </a:solidFill>
            </a:rPr>
            <a:t>Main Display loop (Rendering)</a:t>
          </a:r>
          <a:endParaRPr lang="zh-TW" altLang="en-US" sz="1800" b="1" kern="1200" dirty="0">
            <a:solidFill>
              <a:schemeClr val="tx1"/>
            </a:solidFill>
          </a:endParaRPr>
        </a:p>
      </dsp:txBody>
      <dsp:txXfrm>
        <a:off x="4332178" y="2964348"/>
        <a:ext cx="1759148" cy="1055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8620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969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238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47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5348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316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533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917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752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69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907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2017/3/12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92537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4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0" r:id="rId1"/>
    <p:sldLayoutId id="2147484601" r:id="rId2"/>
    <p:sldLayoutId id="2147484602" r:id="rId3"/>
    <p:sldLayoutId id="2147484603" r:id="rId4"/>
    <p:sldLayoutId id="2147484604" r:id="rId5"/>
    <p:sldLayoutId id="2147484605" r:id="rId6"/>
    <p:sldLayoutId id="2147484606" r:id="rId7"/>
    <p:sldLayoutId id="2147484607" r:id="rId8"/>
    <p:sldLayoutId id="2147484608" r:id="rId9"/>
    <p:sldLayoutId id="2147484609" r:id="rId10"/>
    <p:sldLayoutId id="2147484610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hronos.org/registry/OpenGL-Refpages/gl4/html/glBufferData.x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2"/>
          <p:cNvSpPr txBox="1">
            <a:spLocks/>
          </p:cNvSpPr>
          <p:nvPr/>
        </p:nvSpPr>
        <p:spPr>
          <a:xfrm>
            <a:off x="1371600" y="482600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Instructor: Hung-</a:t>
            </a:r>
            <a:r>
              <a:rPr lang="en-US" altLang="zh-TW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Kuo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Chu</a:t>
            </a:r>
          </a:p>
          <a:p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Department of Computer Science</a:t>
            </a:r>
          </a:p>
          <a:p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National </a:t>
            </a:r>
            <a:r>
              <a:rPr lang="en-US" altLang="zh-TW" sz="2400" dirty="0" err="1" smtClean="0">
                <a:solidFill>
                  <a:schemeClr val="bg1">
                    <a:lumMod val="50000"/>
                  </a:schemeClr>
                </a:solidFill>
              </a:rPr>
              <a:t>Tsing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sz="2400" dirty="0" err="1" smtClean="0">
                <a:solidFill>
                  <a:schemeClr val="bg1">
                    <a:lumMod val="50000"/>
                  </a:schemeClr>
                </a:solidFill>
              </a:rPr>
              <a:t>Hua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 University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36612" y="196953"/>
            <a:ext cx="9070776" cy="1649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dirty="0" smtClean="0">
                <a:solidFill>
                  <a:srgbClr val="00B050"/>
                </a:solidFill>
              </a:rPr>
              <a:t>Introduction to Graphics Programming and its Applications</a:t>
            </a:r>
            <a:endParaRPr lang="zh-TW" altLang="en-US" sz="1800" dirty="0">
              <a:solidFill>
                <a:srgbClr val="FF0000"/>
              </a:solidFill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96788" y="6330692"/>
            <a:ext cx="135966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CS4505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71343" y="1909137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  <a:t>繪圖程式設計與</a:t>
            </a:r>
            <a:r>
              <a:rPr lang="zh-TW" altLang="zh-TW" sz="4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標楷體" pitchFamily="65" charset="-120"/>
                <a:ea typeface="標楷體" pitchFamily="65" charset="-120"/>
              </a:rPr>
              <a:t>應用</a:t>
            </a:r>
            <a:endParaRPr lang="en-US" altLang="zh-TW" sz="4000" dirty="0">
              <a:solidFill>
                <a:schemeClr val="tx2">
                  <a:lumMod val="60000"/>
                  <a:lumOff val="40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6612" y="3066474"/>
            <a:ext cx="907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ea typeface="標楷體" pitchFamily="65" charset="-120"/>
              </a:rPr>
              <a:t>Practice 2</a:t>
            </a:r>
            <a:endParaRPr lang="zh-TW" altLang="en-US" dirty="0">
              <a:solidFill>
                <a:srgbClr val="FF0000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86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 smtClean="0"/>
              <a:t>Main display loop (Rendering)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1336" y="1600200"/>
            <a:ext cx="8867163" cy="4525963"/>
          </a:xfrm>
        </p:spPr>
        <p:txBody>
          <a:bodyPr>
            <a:normAutofit/>
          </a:bodyPr>
          <a:lstStyle/>
          <a:p>
            <a:r>
              <a:rPr lang="en-US" sz="1700" dirty="0" err="1" smtClean="0"/>
              <a:t>My_Display</a:t>
            </a:r>
            <a:r>
              <a:rPr lang="en-US" sz="1700" dirty="0" smtClean="0"/>
              <a:t>() </a:t>
            </a:r>
            <a:r>
              <a:rPr lang="en-US" sz="1700" dirty="0"/>
              <a:t>is already registered in main() by calling </a:t>
            </a:r>
            <a:r>
              <a:rPr lang="en-US" sz="1700" dirty="0" err="1" smtClean="0"/>
              <a:t>glutDisplayFunc</a:t>
            </a:r>
            <a:r>
              <a:rPr lang="en-US" sz="1700" dirty="0" smtClean="0"/>
              <a:t>(</a:t>
            </a:r>
            <a:r>
              <a:rPr lang="en-US" sz="1700" dirty="0" err="1" smtClean="0"/>
              <a:t>My_Display</a:t>
            </a:r>
            <a:r>
              <a:rPr lang="en-US" sz="1700" dirty="0" smtClean="0"/>
              <a:t>);</a:t>
            </a:r>
            <a:endParaRPr lang="en-US" sz="1700" dirty="0"/>
          </a:p>
          <a:p>
            <a:endParaRPr lang="en-US" sz="1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994832"/>
            <a:ext cx="83629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8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 smtClean="0"/>
              <a:t>Main display loop (Rendering)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1336" y="1600200"/>
            <a:ext cx="8867163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My_Display</a:t>
            </a:r>
            <a:r>
              <a:rPr lang="en-US" sz="2400" dirty="0" smtClean="0"/>
              <a:t>() will keep being called by each iteration</a:t>
            </a:r>
          </a:p>
          <a:p>
            <a:pPr lvl="1"/>
            <a:r>
              <a:rPr lang="en-US" sz="2000" dirty="0" smtClean="0"/>
              <a:t>Define a timer function by calling </a:t>
            </a:r>
            <a:r>
              <a:rPr lang="en-US" sz="2000" dirty="0" err="1" smtClean="0"/>
              <a:t>glutTimeFunc</a:t>
            </a:r>
            <a:r>
              <a:rPr lang="en-US" sz="2000" dirty="0" smtClean="0"/>
              <a:t>(</a:t>
            </a:r>
            <a:r>
              <a:rPr lang="en-US" sz="2000" dirty="0" err="1" smtClean="0"/>
              <a:t>My_timer</a:t>
            </a:r>
            <a:r>
              <a:rPr lang="en-US" sz="2000" dirty="0" smtClean="0"/>
              <a:t>) to control how much time of each iteration</a:t>
            </a:r>
          </a:p>
          <a:p>
            <a:pPr lvl="1"/>
            <a:r>
              <a:rPr lang="en-US" sz="2000" dirty="0" smtClean="0"/>
              <a:t>Remember to clear both color and depth buffer by calling </a:t>
            </a:r>
            <a:r>
              <a:rPr lang="en-US" sz="2000" dirty="0" err="1" smtClean="0"/>
              <a:t>glClear</a:t>
            </a:r>
            <a:r>
              <a:rPr lang="en-US" sz="2000" dirty="0" smtClean="0"/>
              <a:t>(GL_COLOR_BIT_BUFFER_BIT | GL_DEPTH_BUFFER_BIT).</a:t>
            </a:r>
            <a:endParaRPr lang="en-US" sz="2000" dirty="0"/>
          </a:p>
          <a:p>
            <a:r>
              <a:rPr lang="en-US" sz="2400" dirty="0" smtClean="0"/>
              <a:t>Array of Data[18] here represent a single colored triangle with 3 vertices, and each vertex contains 3 coordinates and 3 colors</a:t>
            </a:r>
          </a:p>
          <a:p>
            <a:pPr lvl="1"/>
            <a:r>
              <a:rPr lang="en-US" sz="2000" dirty="0" smtClean="0"/>
              <a:t>Data[0] ~ Data[8] : (x1,y1,z1), (x2,y2,z2), (x3,y3,z3)</a:t>
            </a:r>
          </a:p>
          <a:p>
            <a:pPr lvl="1"/>
            <a:r>
              <a:rPr lang="en-US" sz="2000" dirty="0" smtClean="0"/>
              <a:t>Data[9] ~ Data[17] : (r1,g1,b1), (r2,g2,b2), (r3,g3,b3)</a:t>
            </a:r>
          </a:p>
        </p:txBody>
      </p:sp>
    </p:spTree>
    <p:extLst>
      <p:ext uri="{BB962C8B-B14F-4D97-AF65-F5344CB8AC3E}">
        <p14:creationId xmlns:p14="http://schemas.microsoft.com/office/powerpoint/2010/main" val="3209119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 smtClean="0"/>
              <a:t>Main display loop (Rendering)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90" y="1600200"/>
            <a:ext cx="8984609" cy="4525963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r>
              <a:rPr lang="en-US" sz="2200" dirty="0" err="1" smtClean="0"/>
              <a:t>glBufferData</a:t>
            </a:r>
            <a:r>
              <a:rPr lang="en-US" sz="2200" dirty="0" smtClean="0"/>
              <a:t>(</a:t>
            </a:r>
            <a:r>
              <a:rPr lang="en-US" sz="2200" dirty="0" err="1" smtClean="0"/>
              <a:t>GLenum</a:t>
            </a:r>
            <a:r>
              <a:rPr lang="en-US" sz="2200" dirty="0" smtClean="0"/>
              <a:t> target, </a:t>
            </a:r>
            <a:r>
              <a:rPr lang="en-US" sz="2200" dirty="0" err="1" smtClean="0"/>
              <a:t>GLsizei</a:t>
            </a:r>
            <a:r>
              <a:rPr lang="en-US" sz="2200" dirty="0" smtClean="0"/>
              <a:t> size, </a:t>
            </a:r>
            <a:r>
              <a:rPr lang="en-US" sz="2200" dirty="0" err="1" smtClean="0"/>
              <a:t>const</a:t>
            </a:r>
            <a:r>
              <a:rPr lang="en-US" sz="2200" dirty="0" smtClean="0"/>
              <a:t> void* data, </a:t>
            </a:r>
            <a:r>
              <a:rPr lang="en-US" sz="2200" dirty="0" err="1" smtClean="0"/>
              <a:t>Glenum</a:t>
            </a:r>
            <a:r>
              <a:rPr lang="en-US" sz="2200" dirty="0" smtClean="0"/>
              <a:t> usage)</a:t>
            </a:r>
          </a:p>
          <a:p>
            <a:pPr lvl="1"/>
            <a:r>
              <a:rPr lang="en-US" sz="1600" dirty="0" smtClean="0"/>
              <a:t>This </a:t>
            </a:r>
            <a:r>
              <a:rPr lang="en-US" sz="1600" dirty="0" err="1" smtClean="0"/>
              <a:t>api</a:t>
            </a:r>
            <a:r>
              <a:rPr lang="en-US" sz="1600" dirty="0" smtClean="0"/>
              <a:t> will transfer data to array buffer</a:t>
            </a:r>
            <a:endParaRPr lang="en-US" sz="1600" dirty="0" smtClean="0">
              <a:hlinkClick r:id="rId2"/>
            </a:endParaRPr>
          </a:p>
          <a:p>
            <a:pPr lvl="1"/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www.khronos.org/registry/OpenGL-Refpages/gl4/html/glBufferData.xhtml</a:t>
            </a:r>
            <a:endParaRPr lang="en-US" sz="1600" dirty="0" smtClean="0"/>
          </a:p>
          <a:p>
            <a:pPr lvl="1"/>
            <a:r>
              <a:rPr lang="en-US" sz="1600" b="1" dirty="0" smtClean="0"/>
              <a:t>Target</a:t>
            </a:r>
            <a:r>
              <a:rPr lang="en-US" sz="1600" dirty="0" smtClean="0"/>
              <a:t> : specifies the target to which the buffer object is bound for </a:t>
            </a:r>
            <a:r>
              <a:rPr lang="en-US" sz="1600" dirty="0" err="1" smtClean="0"/>
              <a:t>gl</a:t>
            </a:r>
            <a:r>
              <a:rPr lang="en-US" altLang="zh-TW" sz="1600" dirty="0" err="1" smtClean="0"/>
              <a:t>BufferData</a:t>
            </a:r>
            <a:endParaRPr lang="en-US" altLang="zh-TW" sz="1600" dirty="0" smtClean="0"/>
          </a:p>
          <a:p>
            <a:pPr lvl="2"/>
            <a:r>
              <a:rPr lang="en-US" altLang="zh-TW" sz="1600" dirty="0" smtClean="0"/>
              <a:t>GL_ARRAY_BUFFER : </a:t>
            </a:r>
            <a:r>
              <a:rPr lang="en-US" sz="1600" dirty="0"/>
              <a:t>intent to use that buffer object for vertex attribute data</a:t>
            </a:r>
          </a:p>
          <a:p>
            <a:pPr lvl="1"/>
            <a:r>
              <a:rPr lang="en-US" sz="1600" b="1" dirty="0"/>
              <a:t>Size</a:t>
            </a:r>
            <a:r>
              <a:rPr lang="en-US" sz="1600" dirty="0"/>
              <a:t> : specifies the size in bytes of the buffer object's new data store.</a:t>
            </a:r>
          </a:p>
          <a:p>
            <a:pPr lvl="1"/>
            <a:r>
              <a:rPr lang="en-US" sz="1600" b="1" dirty="0"/>
              <a:t>Data</a:t>
            </a:r>
            <a:r>
              <a:rPr lang="en-US" sz="1600" dirty="0"/>
              <a:t> : </a:t>
            </a:r>
            <a:r>
              <a:rPr lang="en-US" sz="1600" dirty="0" smtClean="0"/>
              <a:t>specifies </a:t>
            </a:r>
            <a:r>
              <a:rPr lang="en-US" sz="1600" dirty="0"/>
              <a:t>a pointer to data that will be copied into data store for initialization</a:t>
            </a:r>
          </a:p>
          <a:p>
            <a:pPr lvl="1"/>
            <a:r>
              <a:rPr lang="en-US" sz="1600" b="1" dirty="0"/>
              <a:t>Usage</a:t>
            </a:r>
            <a:r>
              <a:rPr lang="en-US" sz="1600" dirty="0"/>
              <a:t> : </a:t>
            </a:r>
            <a:r>
              <a:rPr lang="en-US" sz="1600" dirty="0" smtClean="0"/>
              <a:t>specifies the expected usage pattern of the data store.</a:t>
            </a:r>
          </a:p>
          <a:p>
            <a:pPr lvl="2"/>
            <a:r>
              <a:rPr lang="en-US" altLang="zh-TW" sz="1400" dirty="0" smtClean="0"/>
              <a:t>GL_</a:t>
            </a:r>
            <a:r>
              <a:rPr lang="en-US" altLang="zh-TW" sz="1400" dirty="0" smtClean="0">
                <a:solidFill>
                  <a:schemeClr val="accent1"/>
                </a:solidFill>
              </a:rPr>
              <a:t>A</a:t>
            </a:r>
            <a:r>
              <a:rPr lang="en-US" altLang="zh-TW" sz="1400" dirty="0" smtClean="0"/>
              <a:t>_</a:t>
            </a:r>
            <a:r>
              <a:rPr lang="en-US" altLang="zh-TW" sz="1400" dirty="0" smtClean="0">
                <a:solidFill>
                  <a:schemeClr val="accent2"/>
                </a:solidFill>
              </a:rPr>
              <a:t>B</a:t>
            </a:r>
          </a:p>
          <a:p>
            <a:pPr lvl="3"/>
            <a:r>
              <a:rPr lang="en-US" altLang="zh-TW" sz="1400" dirty="0" smtClean="0">
                <a:solidFill>
                  <a:schemeClr val="accent1"/>
                </a:solidFill>
              </a:rPr>
              <a:t>A = STREAM / STATIC / DYNAMIC</a:t>
            </a:r>
          </a:p>
          <a:p>
            <a:pPr lvl="3"/>
            <a:r>
              <a:rPr lang="en-US" altLang="zh-TW" sz="1400" dirty="0" smtClean="0">
                <a:solidFill>
                  <a:schemeClr val="accent2"/>
                </a:solidFill>
              </a:rPr>
              <a:t>B = DRAW / READ / COPY</a:t>
            </a:r>
          </a:p>
          <a:p>
            <a:pPr lvl="3"/>
            <a:r>
              <a:rPr lang="en-US" altLang="zh-TW" sz="1400" dirty="0" smtClean="0"/>
              <a:t>GL_</a:t>
            </a:r>
            <a:r>
              <a:rPr lang="en-US" altLang="zh-TW" sz="1400" dirty="0" smtClean="0">
                <a:solidFill>
                  <a:schemeClr val="accent1"/>
                </a:solidFill>
              </a:rPr>
              <a:t>STATIC</a:t>
            </a:r>
            <a:r>
              <a:rPr lang="en-US" altLang="zh-TW" sz="1400" dirty="0" smtClean="0"/>
              <a:t>_</a:t>
            </a:r>
            <a:r>
              <a:rPr lang="en-US" altLang="zh-TW" sz="1400" dirty="0" smtClean="0">
                <a:solidFill>
                  <a:schemeClr val="accent2"/>
                </a:solidFill>
              </a:rPr>
              <a:t>DRAW</a:t>
            </a:r>
            <a:r>
              <a:rPr lang="en-US" altLang="zh-TW" sz="1400" dirty="0" smtClean="0"/>
              <a:t> : This data will be used as source for GL drawing and the data store contents will be modified once and used many times</a:t>
            </a:r>
          </a:p>
          <a:p>
            <a:pPr lvl="2"/>
            <a:endParaRPr lang="en-US" sz="12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67" y="1600200"/>
            <a:ext cx="75819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23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 smtClean="0"/>
              <a:t>Main display loop (Rendering)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1336" y="1600200"/>
            <a:ext cx="8867163" cy="5001936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400" dirty="0" err="1" smtClean="0"/>
              <a:t>glVertexAttribPointer</a:t>
            </a:r>
            <a:r>
              <a:rPr lang="en-US" sz="2400" dirty="0" smtClean="0"/>
              <a:t>(</a:t>
            </a:r>
            <a:r>
              <a:rPr lang="en-US" sz="2400" dirty="0" err="1" smtClean="0"/>
              <a:t>GLuint</a:t>
            </a:r>
            <a:r>
              <a:rPr lang="en-US" sz="2400" dirty="0" smtClean="0"/>
              <a:t> index, </a:t>
            </a:r>
            <a:r>
              <a:rPr lang="en-US" sz="2400" dirty="0" err="1" smtClean="0"/>
              <a:t>GLint</a:t>
            </a:r>
            <a:r>
              <a:rPr lang="en-US" sz="2400" dirty="0" smtClean="0"/>
              <a:t> size, </a:t>
            </a:r>
            <a:r>
              <a:rPr lang="en-US" sz="2400" dirty="0" err="1" smtClean="0"/>
              <a:t>GLenum</a:t>
            </a:r>
            <a:r>
              <a:rPr lang="en-US" sz="2400" dirty="0" smtClean="0"/>
              <a:t> type, </a:t>
            </a:r>
            <a:r>
              <a:rPr lang="en-US" sz="2400" dirty="0" err="1" smtClean="0"/>
              <a:t>GLboolean</a:t>
            </a:r>
            <a:r>
              <a:rPr lang="en-US" sz="2400" dirty="0" smtClean="0"/>
              <a:t> normalized, </a:t>
            </a:r>
            <a:r>
              <a:rPr lang="en-US" sz="2400" dirty="0" err="1" smtClean="0"/>
              <a:t>GLsizei</a:t>
            </a:r>
            <a:r>
              <a:rPr lang="en-US" sz="2400" dirty="0" smtClean="0"/>
              <a:t> stride, </a:t>
            </a:r>
            <a:r>
              <a:rPr lang="en-US" sz="2400" dirty="0" err="1" smtClean="0"/>
              <a:t>const</a:t>
            </a:r>
            <a:r>
              <a:rPr lang="en-US" sz="2400" dirty="0" smtClean="0"/>
              <a:t> </a:t>
            </a:r>
            <a:r>
              <a:rPr lang="en-US" sz="2400" dirty="0" err="1" smtClean="0"/>
              <a:t>G</a:t>
            </a:r>
            <a:r>
              <a:rPr lang="en-US" altLang="zh-TW" sz="2400" dirty="0" err="1" smtClean="0"/>
              <a:t>L</a:t>
            </a:r>
            <a:r>
              <a:rPr lang="en-US" sz="2400" dirty="0" err="1" smtClean="0"/>
              <a:t>void</a:t>
            </a:r>
            <a:r>
              <a:rPr lang="zh-TW" altLang="en-US" sz="2400" dirty="0" smtClean="0"/>
              <a:t> *</a:t>
            </a:r>
            <a:r>
              <a:rPr lang="en-US" altLang="zh-TW" sz="2400" dirty="0" smtClean="0"/>
              <a:t>pointer</a:t>
            </a:r>
            <a:r>
              <a:rPr lang="en-US" sz="2400" dirty="0" smtClean="0"/>
              <a:t>);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define an array of generic vertex attribute data</a:t>
            </a:r>
          </a:p>
          <a:p>
            <a:pPr lvl="1"/>
            <a:r>
              <a:rPr lang="en-US" sz="1800" b="1" dirty="0" smtClean="0"/>
              <a:t>Index</a:t>
            </a:r>
            <a:r>
              <a:rPr lang="en-US" sz="1800" dirty="0" smtClean="0"/>
              <a:t> : Specifies the index of the generic vertex attribute to be modified.</a:t>
            </a:r>
          </a:p>
          <a:p>
            <a:pPr lvl="1"/>
            <a:r>
              <a:rPr lang="en-US" sz="1800" b="1" dirty="0" smtClean="0"/>
              <a:t>Size</a:t>
            </a:r>
            <a:r>
              <a:rPr lang="en-US" sz="1800" dirty="0" smtClean="0"/>
              <a:t> : specifies the number of components per generic vertex attribute data, must be 1, 2, 3 ,4. The initial value is 4.</a:t>
            </a:r>
          </a:p>
          <a:p>
            <a:pPr lvl="1"/>
            <a:r>
              <a:rPr lang="en-US" sz="1800" b="1" dirty="0" smtClean="0"/>
              <a:t>Type</a:t>
            </a:r>
            <a:r>
              <a:rPr lang="en-US" sz="1800" dirty="0" smtClean="0"/>
              <a:t> : specifies the data type of each components in the array</a:t>
            </a:r>
          </a:p>
          <a:p>
            <a:pPr lvl="1"/>
            <a:r>
              <a:rPr lang="en-US" sz="1800" b="1" dirty="0" smtClean="0"/>
              <a:t>Normalized</a:t>
            </a:r>
            <a:r>
              <a:rPr lang="en-US" sz="1800" dirty="0" smtClean="0"/>
              <a:t> : specifies whether fixed-point data values should be normalized</a:t>
            </a:r>
          </a:p>
          <a:p>
            <a:pPr lvl="1"/>
            <a:r>
              <a:rPr lang="en-US" sz="1800" b="1" dirty="0" smtClean="0"/>
              <a:t>Stride</a:t>
            </a:r>
            <a:r>
              <a:rPr lang="en-US" sz="1800" dirty="0" smtClean="0"/>
              <a:t> : Specifies the byte offset between consecutive generic vertex attributes</a:t>
            </a:r>
          </a:p>
          <a:p>
            <a:pPr lvl="1"/>
            <a:r>
              <a:rPr lang="en-US" sz="1800" b="1" dirty="0" smtClean="0"/>
              <a:t>Pointer</a:t>
            </a:r>
            <a:r>
              <a:rPr lang="en-US" sz="1800" dirty="0" smtClean="0"/>
              <a:t> : Specifies a offset of the first component of the first generic vertex attribute in the array in the data store of the buffer currently bound to the </a:t>
            </a:r>
            <a:r>
              <a:rPr lang="en-US" sz="1800" b="1" dirty="0" smtClean="0">
                <a:solidFill>
                  <a:schemeClr val="accent4"/>
                </a:solidFill>
              </a:rPr>
              <a:t>GL_ARRAY_BUFFER </a:t>
            </a:r>
            <a:r>
              <a:rPr lang="en-US" sz="1800" dirty="0" smtClean="0"/>
              <a:t>target. The initial value is 0.</a:t>
            </a:r>
            <a:endParaRPr lang="en-US" sz="1800" b="1" dirty="0">
              <a:solidFill>
                <a:schemeClr val="accent4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17" y="1518306"/>
            <a:ext cx="7924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5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 smtClean="0"/>
              <a:t>Main display loop (Rendering)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1336" y="1600200"/>
            <a:ext cx="8867163" cy="5001936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65" y="1313395"/>
            <a:ext cx="7131504" cy="509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8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 smtClean="0"/>
              <a:t>Main display loop (Rendering)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201336" y="1600200"/>
            <a:ext cx="8867163" cy="5001936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77" y="1217302"/>
            <a:ext cx="6644080" cy="166851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1060" y="2903627"/>
            <a:ext cx="84477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Tell </a:t>
            </a:r>
            <a:r>
              <a:rPr lang="en-US" sz="2400" dirty="0" err="1" smtClean="0"/>
              <a:t>openGL</a:t>
            </a:r>
            <a:r>
              <a:rPr lang="en-US" sz="2400" dirty="0" smtClean="0"/>
              <a:t> which </a:t>
            </a:r>
            <a:r>
              <a:rPr lang="en-US" sz="2400" dirty="0" err="1" smtClean="0"/>
              <a:t>shader</a:t>
            </a:r>
            <a:r>
              <a:rPr lang="en-US" sz="2400" dirty="0" smtClean="0"/>
              <a:t> program to use by </a:t>
            </a:r>
            <a:r>
              <a:rPr lang="en-US" sz="2400" b="1" dirty="0" err="1" smtClean="0"/>
              <a:t>glUseProgram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program_id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Compute MVP matrix and send it to those </a:t>
            </a:r>
            <a:r>
              <a:rPr lang="en-US" sz="2400" dirty="0" err="1" smtClean="0"/>
              <a:t>shaders</a:t>
            </a:r>
            <a:r>
              <a:rPr lang="en-US" sz="2400" dirty="0" smtClean="0"/>
              <a:t> with uniform variable called ‘um4mvp’ by calling </a:t>
            </a:r>
            <a:r>
              <a:rPr lang="en-US" sz="2400" b="1" dirty="0" smtClean="0"/>
              <a:t>glUniformMatrix4fv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Render </a:t>
            </a:r>
            <a:r>
              <a:rPr lang="en-US" sz="2400" dirty="0"/>
              <a:t>primitives from array </a:t>
            </a:r>
            <a:r>
              <a:rPr lang="en-US" sz="2400" dirty="0" smtClean="0"/>
              <a:t>data by calling </a:t>
            </a:r>
            <a:r>
              <a:rPr lang="en-US" sz="2400" b="1" dirty="0" err="1" smtClean="0"/>
              <a:t>glDrawArrays</a:t>
            </a: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Swap buffer to clear previous frame and display new frame by calling </a:t>
            </a:r>
            <a:r>
              <a:rPr lang="en-US" sz="2400" b="1" dirty="0" err="1" smtClean="0"/>
              <a:t>glutSwapBuffers</a:t>
            </a:r>
            <a:r>
              <a:rPr lang="en-US" altLang="zh-TW" sz="2400" b="1" dirty="0" smtClean="0"/>
              <a:t>();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2288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Rotate object with different speed</a:t>
            </a:r>
            <a:endParaRPr lang="en-US" altLang="zh-TW" dirty="0"/>
          </a:p>
          <a:p>
            <a:r>
              <a:rPr lang="en-US" altLang="zh-TW" dirty="0" smtClean="0"/>
              <a:t>Change rotation speed by menu events   ( Slow/Fast )</a:t>
            </a:r>
          </a:p>
          <a:p>
            <a:r>
              <a:rPr lang="en-US" altLang="zh-TW" dirty="0" smtClean="0"/>
              <a:t>Control translate by keyboard event ( A/D/W/S )</a:t>
            </a:r>
          </a:p>
        </p:txBody>
      </p:sp>
    </p:spTree>
    <p:extLst>
      <p:ext uri="{BB962C8B-B14F-4D97-AF65-F5344CB8AC3E}">
        <p14:creationId xmlns:p14="http://schemas.microsoft.com/office/powerpoint/2010/main" val="1526230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pic>
        <p:nvPicPr>
          <p:cNvPr id="5" name="錄製_2017_03_08_23_51_44_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0203" y="1315119"/>
            <a:ext cx="4737798" cy="4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There are </a:t>
            </a:r>
            <a:r>
              <a:rPr lang="en-US" altLang="zh-TW" dirty="0" smtClean="0">
                <a:solidFill>
                  <a:srgbClr val="FF0000"/>
                </a:solidFill>
              </a:rPr>
              <a:t>8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TODOs</a:t>
            </a:r>
            <a:r>
              <a:rPr lang="en-US" altLang="zh-TW" dirty="0" smtClean="0"/>
              <a:t> in the code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Search “TODO” if you don’t know how to start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47708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Objective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Get familiar with GLUT</a:t>
            </a:r>
          </a:p>
          <a:p>
            <a:r>
              <a:rPr lang="en-US" altLang="zh-TW" dirty="0"/>
              <a:t>Setup fundamental </a:t>
            </a:r>
            <a:r>
              <a:rPr lang="en-US" altLang="zh-TW" dirty="0" smtClean="0"/>
              <a:t>setting on your own</a:t>
            </a:r>
          </a:p>
        </p:txBody>
      </p:sp>
    </p:spTree>
    <p:extLst>
      <p:ext uri="{BB962C8B-B14F-4D97-AF65-F5344CB8AC3E}">
        <p14:creationId xmlns:p14="http://schemas.microsoft.com/office/powerpoint/2010/main" val="4129634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780" y="1149292"/>
            <a:ext cx="8808439" cy="4859425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In main(</a:t>
            </a:r>
            <a:r>
              <a:rPr lang="en-US" altLang="zh-TW" sz="2600" dirty="0" err="1" smtClean="0"/>
              <a:t>int</a:t>
            </a:r>
            <a:r>
              <a:rPr lang="en-US" altLang="zh-TW" sz="2600" dirty="0" smtClean="0"/>
              <a:t> </a:t>
            </a:r>
            <a:r>
              <a:rPr lang="en-US" altLang="zh-TW" sz="2600" dirty="0" err="1" smtClean="0"/>
              <a:t>argc</a:t>
            </a:r>
            <a:r>
              <a:rPr lang="en-US" altLang="zh-TW" sz="2600" dirty="0" smtClean="0"/>
              <a:t>, char *</a:t>
            </a:r>
            <a:r>
              <a:rPr lang="en-US" altLang="zh-TW" sz="2600" dirty="0" err="1" smtClean="0"/>
              <a:t>argv</a:t>
            </a:r>
            <a:r>
              <a:rPr lang="en-US" altLang="zh-TW" sz="2600" dirty="0" smtClean="0"/>
              <a:t>[]) function</a:t>
            </a:r>
          </a:p>
          <a:p>
            <a:r>
              <a:rPr lang="en-US" altLang="zh-TW" sz="2600" dirty="0" smtClean="0"/>
              <a:t>Black : demonstrate in latter slider</a:t>
            </a:r>
          </a:p>
          <a:p>
            <a:r>
              <a:rPr lang="en-US" altLang="zh-TW" sz="2600" dirty="0" smtClean="0"/>
              <a:t>white : check practice 1 answer</a:t>
            </a:r>
            <a:endParaRPr lang="en-US" altLang="zh-TW" sz="2600" dirty="0" smtClean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839855326"/>
              </p:ext>
            </p:extLst>
          </p:nvPr>
        </p:nvGraphicFramePr>
        <p:xfrm>
          <a:off x="1523999" y="25761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7382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Step – </a:t>
            </a:r>
            <a:r>
              <a:rPr lang="en-US" altLang="zh-TW" dirty="0" err="1" smtClean="0"/>
              <a:t>glutinit</a:t>
            </a:r>
            <a:r>
              <a:rPr lang="en-US" altLang="zh-TW" dirty="0" smtClean="0"/>
              <a:t> and set Display Mode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sz="2400" dirty="0" err="1" smtClean="0"/>
              <a:t>glutInitDisplayMode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usigned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displayMode</a:t>
            </a:r>
            <a:r>
              <a:rPr lang="en-US" altLang="zh-TW" sz="2400" dirty="0" smtClean="0"/>
              <a:t>);</a:t>
            </a:r>
          </a:p>
          <a:p>
            <a:pPr lvl="1"/>
            <a:r>
              <a:rPr lang="en-US" altLang="zh-TW" sz="2000" dirty="0" smtClean="0"/>
              <a:t>GLUT_RGBA : using 4 channel </a:t>
            </a:r>
            <a:r>
              <a:rPr lang="en-US" altLang="zh-TW" sz="2000" dirty="0" smtClean="0">
                <a:solidFill>
                  <a:srgbClr val="FF0000"/>
                </a:solidFill>
              </a:rPr>
              <a:t>(in </a:t>
            </a:r>
            <a:r>
              <a:rPr lang="en-US" altLang="zh-TW" sz="2000" dirty="0" smtClean="0">
                <a:solidFill>
                  <a:srgbClr val="FF0000"/>
                </a:solidFill>
              </a:rPr>
              <a:t>R-&gt;G-&gt;B-&gt;A </a:t>
            </a:r>
            <a:r>
              <a:rPr lang="en-US" altLang="zh-TW" sz="2000" dirty="0" smtClean="0">
                <a:solidFill>
                  <a:srgbClr val="FF0000"/>
                </a:solidFill>
              </a:rPr>
              <a:t>order) </a:t>
            </a:r>
            <a:r>
              <a:rPr lang="en-US" altLang="zh-TW" sz="2000" dirty="0" smtClean="0"/>
              <a:t>to represent color</a:t>
            </a:r>
          </a:p>
          <a:p>
            <a:pPr lvl="1"/>
            <a:r>
              <a:rPr lang="en-US" altLang="zh-TW" sz="2000" dirty="0" smtClean="0"/>
              <a:t>GLUT_DOUBLE : using double buffering </a:t>
            </a:r>
          </a:p>
          <a:p>
            <a:pPr lvl="1"/>
            <a:r>
              <a:rPr lang="en-US" altLang="zh-TW" sz="2000" dirty="0" smtClean="0"/>
              <a:t>GLUT_DEPTH : Enable depth buffer</a:t>
            </a:r>
            <a:endParaRPr lang="en-US" altLang="zh-TW" sz="2000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852088"/>
            <a:ext cx="86677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81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Step – Windows size &amp; position and create window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354" y="1616204"/>
            <a:ext cx="6651291" cy="44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8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Step – </a:t>
            </a:r>
            <a:r>
              <a:rPr lang="en-US" altLang="zh-TW" dirty="0" err="1" smtClean="0"/>
              <a:t>glewInit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OpenGL Extension Wrangler Library (GLEW)</a:t>
            </a:r>
            <a:endParaRPr lang="en-US" dirty="0" smtClean="0"/>
          </a:p>
          <a:p>
            <a:r>
              <a:rPr lang="en-US" dirty="0" smtClean="0"/>
              <a:t>After creating window, then call </a:t>
            </a:r>
            <a:r>
              <a:rPr lang="en-US" dirty="0" err="1" smtClean="0"/>
              <a:t>glewInit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What is </a:t>
            </a:r>
            <a:r>
              <a:rPr lang="en-US" dirty="0"/>
              <a:t>GLEW</a:t>
            </a:r>
            <a:r>
              <a:rPr lang="en-US" dirty="0" smtClean="0"/>
              <a:t> doing?</a:t>
            </a:r>
          </a:p>
          <a:p>
            <a:pPr lvl="1"/>
            <a:r>
              <a:rPr lang="en-US" sz="2400" dirty="0" smtClean="0"/>
              <a:t>Not every OS </a:t>
            </a:r>
            <a:r>
              <a:rPr lang="en-US" sz="2400" dirty="0"/>
              <a:t>support </a:t>
            </a:r>
            <a:r>
              <a:rPr lang="en-US" sz="2400" dirty="0" smtClean="0"/>
              <a:t>latest version of OpenGL ( EX. Microsoft windows 10 only support to OpenGL 2.X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/>
              <a:t>GLEW provides efficient run-time mechanisms for determining which OpenGL extensions are supported on the target platform</a:t>
            </a:r>
            <a:r>
              <a:rPr lang="en-US" sz="2400" dirty="0" smtClean="0"/>
              <a:t>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In short, we are able to use latest version of OpenGL ( usually be 4.X) by using GLEW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4815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/>
              <a:t>reshape function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199" y="1600200"/>
            <a:ext cx="8527409" cy="4525963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Note</a:t>
            </a:r>
            <a:r>
              <a:rPr lang="en-US" sz="1400" dirty="0" smtClean="0"/>
              <a:t> : </a:t>
            </a:r>
            <a:r>
              <a:rPr lang="en-US" sz="1400" dirty="0" err="1" smtClean="0"/>
              <a:t>My_Reshape</a:t>
            </a:r>
            <a:r>
              <a:rPr lang="en-US" sz="1400" dirty="0" smtClean="0"/>
              <a:t>() is already registered in main() by calling </a:t>
            </a:r>
            <a:r>
              <a:rPr lang="en-US" sz="1400" dirty="0" err="1" smtClean="0"/>
              <a:t>glutReshapeFunc</a:t>
            </a:r>
            <a:r>
              <a:rPr lang="en-US" sz="1400" dirty="0" smtClean="0"/>
              <a:t>(</a:t>
            </a:r>
            <a:r>
              <a:rPr lang="en-US" sz="1400" dirty="0" err="1" smtClean="0"/>
              <a:t>My_Reshape</a:t>
            </a:r>
            <a:r>
              <a:rPr lang="en-US" sz="1400" dirty="0" smtClean="0"/>
              <a:t>);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800" dirty="0" err="1" smtClean="0"/>
              <a:t>My_Reshape</a:t>
            </a:r>
            <a:r>
              <a:rPr lang="en-US" sz="1800" dirty="0" smtClean="0"/>
              <a:t>(</a:t>
            </a:r>
            <a:r>
              <a:rPr lang="en-US" sz="1800" dirty="0" err="1" smtClean="0"/>
              <a:t>int</a:t>
            </a:r>
            <a:r>
              <a:rPr lang="en-US" sz="1800" dirty="0" smtClean="0"/>
              <a:t> width, </a:t>
            </a:r>
            <a:r>
              <a:rPr lang="en-US" sz="1800" dirty="0" err="1" smtClean="0"/>
              <a:t>int</a:t>
            </a:r>
            <a:r>
              <a:rPr lang="en-US" sz="1800" dirty="0" smtClean="0"/>
              <a:t> height)</a:t>
            </a:r>
          </a:p>
          <a:p>
            <a:pPr lvl="1"/>
            <a:r>
              <a:rPr lang="en-US" sz="1400" dirty="0" smtClean="0"/>
              <a:t>Width, height : current windows size</a:t>
            </a:r>
          </a:p>
          <a:p>
            <a:r>
              <a:rPr lang="en-US" sz="1800" dirty="0" err="1" smtClean="0"/>
              <a:t>glViewport</a:t>
            </a:r>
            <a:r>
              <a:rPr lang="en-US" sz="1800" dirty="0" smtClean="0"/>
              <a:t>(</a:t>
            </a:r>
            <a:r>
              <a:rPr lang="en-US" sz="1800" dirty="0" err="1" smtClean="0"/>
              <a:t>GLint</a:t>
            </a:r>
            <a:r>
              <a:rPr lang="en-US" sz="1800" dirty="0" smtClean="0"/>
              <a:t> x, </a:t>
            </a:r>
            <a:r>
              <a:rPr lang="en-US" sz="1800" dirty="0" err="1"/>
              <a:t>GLint</a:t>
            </a:r>
            <a:r>
              <a:rPr lang="en-US" sz="1800" dirty="0" smtClean="0"/>
              <a:t> y, Glint width, Glint height)</a:t>
            </a:r>
          </a:p>
          <a:p>
            <a:pPr lvl="1"/>
            <a:r>
              <a:rPr lang="en-US" sz="1400" dirty="0" smtClean="0"/>
              <a:t>Decide where and how to display </a:t>
            </a:r>
            <a:r>
              <a:rPr lang="en-US" sz="1400" dirty="0"/>
              <a:t>O</a:t>
            </a:r>
            <a:r>
              <a:rPr lang="en-US" sz="1400" dirty="0" smtClean="0"/>
              <a:t>penGL window on GLUT windows.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0" y="1940158"/>
            <a:ext cx="7857739" cy="22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65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/>
              <a:t>reshape function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69116" y="1600200"/>
            <a:ext cx="8699383" cy="452596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glm</a:t>
            </a:r>
            <a:r>
              <a:rPr lang="en-US" sz="2000" dirty="0" smtClean="0"/>
              <a:t>::Perspective(float </a:t>
            </a:r>
            <a:r>
              <a:rPr lang="en-US" sz="2000" dirty="0" err="1" smtClean="0"/>
              <a:t>fov</a:t>
            </a:r>
            <a:r>
              <a:rPr lang="en-US" sz="2000" dirty="0" smtClean="0"/>
              <a:t>, float aspect, float </a:t>
            </a:r>
            <a:r>
              <a:rPr lang="en-US" sz="2000" dirty="0" err="1" smtClean="0"/>
              <a:t>nearClipPlane</a:t>
            </a:r>
            <a:r>
              <a:rPr lang="en-US" sz="2000" dirty="0" smtClean="0"/>
              <a:t>, float </a:t>
            </a:r>
            <a:r>
              <a:rPr lang="en-US" sz="2000" dirty="0" err="1" smtClean="0"/>
              <a:t>farClipPlane</a:t>
            </a:r>
            <a:r>
              <a:rPr lang="en-US" sz="2000" dirty="0" smtClean="0"/>
              <a:t>) </a:t>
            </a:r>
          </a:p>
          <a:p>
            <a:pPr lvl="1"/>
            <a:r>
              <a:rPr lang="en-US" sz="1600" dirty="0" smtClean="0"/>
              <a:t>Building a projection matrix by calling this function</a:t>
            </a:r>
          </a:p>
          <a:p>
            <a:pPr lvl="1"/>
            <a:r>
              <a:rPr lang="en-US" sz="1600" dirty="0" err="1" smtClean="0"/>
              <a:t>Fov</a:t>
            </a:r>
            <a:r>
              <a:rPr lang="en-US" sz="1600" dirty="0" smtClean="0"/>
              <a:t> = field of view, we usually set it to 60 degree, which represent most human’s </a:t>
            </a:r>
            <a:r>
              <a:rPr lang="en-US" sz="1600" dirty="0" err="1" smtClean="0"/>
              <a:t>fov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Aspect = x/y ratio about</a:t>
            </a:r>
          </a:p>
          <a:p>
            <a:pPr lvl="1"/>
            <a:r>
              <a:rPr lang="en-US" sz="1600" dirty="0" err="1" smtClean="0"/>
              <a:t>nearClipPlane</a:t>
            </a:r>
            <a:r>
              <a:rPr lang="en-US" sz="1600" dirty="0" smtClean="0"/>
              <a:t> :  distance from near clipping plane to eye point</a:t>
            </a:r>
          </a:p>
          <a:p>
            <a:pPr lvl="1"/>
            <a:r>
              <a:rPr lang="en-US" sz="1600" dirty="0" err="1" smtClean="0"/>
              <a:t>farClipPlane</a:t>
            </a:r>
            <a:r>
              <a:rPr lang="en-US" sz="1600" dirty="0" smtClean="0"/>
              <a:t> : distance from far clipping plane to eye point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290" y="3574919"/>
            <a:ext cx="6808396" cy="273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8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 smtClean="0"/>
              <a:t>Step – </a:t>
            </a:r>
            <a:r>
              <a:rPr lang="en-US" altLang="zh-TW" dirty="0"/>
              <a:t>reshape function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69116" y="1600200"/>
            <a:ext cx="8699383" cy="452596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glm</a:t>
            </a:r>
            <a:r>
              <a:rPr lang="en-US" sz="2000" dirty="0" smtClean="0"/>
              <a:t>::</a:t>
            </a:r>
            <a:r>
              <a:rPr lang="en-US" sz="2000" dirty="0" err="1" smtClean="0"/>
              <a:t>lookAt</a:t>
            </a:r>
            <a:r>
              <a:rPr lang="en-US" sz="2000" dirty="0" smtClean="0"/>
              <a:t> (vec3 </a:t>
            </a:r>
            <a:r>
              <a:rPr lang="en-US" sz="2000" dirty="0" err="1" smtClean="0"/>
              <a:t>cameraPosition</a:t>
            </a:r>
            <a:r>
              <a:rPr lang="en-US" sz="2000" dirty="0" smtClean="0"/>
              <a:t> ,vec3 </a:t>
            </a:r>
            <a:r>
              <a:rPr lang="en-US" sz="2000" dirty="0" err="1" smtClean="0"/>
              <a:t>cameraLookAt</a:t>
            </a:r>
            <a:r>
              <a:rPr lang="en-US" sz="2000" dirty="0" smtClean="0"/>
              <a:t>, vec3 </a:t>
            </a:r>
            <a:r>
              <a:rPr lang="en-US" sz="2000" dirty="0" err="1" smtClean="0"/>
              <a:t>cameraUpVector</a:t>
            </a:r>
            <a:r>
              <a:rPr lang="en-US" sz="2000" dirty="0" smtClean="0"/>
              <a:t> ) </a:t>
            </a:r>
          </a:p>
          <a:p>
            <a:pPr lvl="1"/>
            <a:r>
              <a:rPr lang="en-US" sz="1800" dirty="0" err="1" smtClean="0"/>
              <a:t>cameraPosition</a:t>
            </a:r>
            <a:r>
              <a:rPr lang="en-US" sz="1800" dirty="0" smtClean="0"/>
              <a:t> : the coordinate of camera position</a:t>
            </a:r>
          </a:p>
          <a:p>
            <a:pPr lvl="1"/>
            <a:r>
              <a:rPr lang="en-US" sz="1800" dirty="0" err="1" smtClean="0"/>
              <a:t>cameraLookAt</a:t>
            </a:r>
            <a:r>
              <a:rPr lang="en-US" sz="1800" dirty="0" smtClean="0"/>
              <a:t> : the vector represent which direction does camera look at</a:t>
            </a:r>
          </a:p>
          <a:p>
            <a:pPr lvl="1"/>
            <a:r>
              <a:rPr lang="en-US" sz="1800" dirty="0" err="1" smtClean="0"/>
              <a:t>cameraUpVector</a:t>
            </a:r>
            <a:r>
              <a:rPr lang="en-US" sz="1800" dirty="0" smtClean="0"/>
              <a:t> : the vector represent which is the up direction of this camera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57" y="3133418"/>
            <a:ext cx="46101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9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_NTH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_NTHU" id="{489D15B4-1DF9-9945-A658-6B6904AE63A3}" vid="{1B73BE30-8769-B047-B252-62B1151133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Theme1_NTHU</Template>
  <TotalTime>424</TotalTime>
  <Words>908</Words>
  <Application>Microsoft Office PowerPoint</Application>
  <PresentationFormat>如螢幕大小 (4:3)</PresentationFormat>
  <Paragraphs>121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DFKai-SB</vt:lpstr>
      <vt:lpstr>PMingLiU</vt:lpstr>
      <vt:lpstr>Arial</vt:lpstr>
      <vt:lpstr>Calibri</vt:lpstr>
      <vt:lpstr>Stencil Std</vt:lpstr>
      <vt:lpstr>Theme1_NTHU</vt:lpstr>
      <vt:lpstr>PowerPoint 簡報</vt:lpstr>
      <vt:lpstr>Objective</vt:lpstr>
      <vt:lpstr>Hint</vt:lpstr>
      <vt:lpstr>Step – glutinit and set Display Mode</vt:lpstr>
      <vt:lpstr>Step – Windows size &amp; position and create window</vt:lpstr>
      <vt:lpstr>Step – glewInit()</vt:lpstr>
      <vt:lpstr>Step – reshape function</vt:lpstr>
      <vt:lpstr>Step – reshape function</vt:lpstr>
      <vt:lpstr>Step – reshape function</vt:lpstr>
      <vt:lpstr>Step – Main display loop (Rendering)</vt:lpstr>
      <vt:lpstr>Step – Main display loop (Rendering)</vt:lpstr>
      <vt:lpstr>Step – Main display loop (Rendering)</vt:lpstr>
      <vt:lpstr>Step – Main display loop (Rendering)</vt:lpstr>
      <vt:lpstr>Step – Main display loop (Rendering)</vt:lpstr>
      <vt:lpstr>Step – Main display loop (Rendering)</vt:lpstr>
      <vt:lpstr>Objective</vt:lpstr>
      <vt:lpstr>Objective</vt:lpstr>
      <vt:lpstr>Hint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James Chu</dc:creator>
  <cp:lastModifiedBy>張宏瑞</cp:lastModifiedBy>
  <cp:revision>114</cp:revision>
  <dcterms:created xsi:type="dcterms:W3CDTF">2016-02-16T02:49:35Z</dcterms:created>
  <dcterms:modified xsi:type="dcterms:W3CDTF">2017-03-12T17:00:05Z</dcterms:modified>
</cp:coreProperties>
</file>